
<file path=[Content_Types].xml><?xml version="1.0" encoding="utf-8"?>
<Types xmlns="http://schemas.openxmlformats.org/package/2006/content-types">
  <Default Extension="bin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media/image7.bin" ContentType="image/png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media/image9.bin" ContentType="image/png"/>
  <Override PartName="/ppt/media/image10.bin" ContentType="image/png"/>
  <Override PartName="/ppt/media/image11.bin" ContentType="image/png"/>
  <Override PartName="/ppt/media/image12.bin" ContentType="image/png"/>
  <Override PartName="/ppt/media/image13.bin" ContentType="image/png"/>
  <Override PartName="/ppt/media/image14.bin" ContentType="image/png"/>
  <Override PartName="/ppt/media/image15.bin" ContentType="image/png"/>
  <Override PartName="/ppt/media/image16.bin" ContentType="image/png"/>
  <Override PartName="/ppt/media/image17.bin" ContentType="image/png"/>
  <Override PartName="/ppt/media/image18.bin" ContentType="image/png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media/image20.bin" ContentType="image/svg+xml"/>
  <Override PartName="/ppt/media/image22.bin" ContentType="image/svg+xml"/>
  <Override PartName="/ppt/media/image24.bin" ContentType="image/svg+xml"/>
  <Override PartName="/ppt/media/image26.bin" ContentType="image/svg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6.xml" ContentType="application/vnd.openxmlformats-officedocument.presentationml.notesSlide+xml"/>
  <Override PartName="/ppt/media/image27.bin" ContentType="image/png"/>
  <Override PartName="/ppt/media/image28.bin" ContentType="image/png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media/image29.bin" ContentType="image/png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media/image30.bin" ContentType="image/png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1.xml" ContentType="application/vnd.openxmlformats-officedocument.presentationml.notesSlide+xml"/>
  <Override PartName="/ppt/media/image31.bin" ContentType="image/png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9" r:id="rId5"/>
    <p:sldMasterId id="2147483770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custDataLst>
    <p:tags r:id="rId22"/>
  </p:custDataLst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CD0904-4C35-D9DA-1D6C-C9888E58C9E4}" name="Tobias Maurer" initials="TM" userId="S::tobias.maurer@empowersuite.com::a253338d-9e07-4eb6-8a12-79734527286b" providerId="AD"/>
  <p188:author id="{9F55CE07-769A-1086-3408-4FA351695EA5}" name="Veronika Philipp" initials="VP" userId="S::veronika.philipp@empowersuite.com::43d3d555-6964-41ea-ab86-58ed21a37505" providerId="AD"/>
  <p188:author id="{DBF1C326-D23C-2389-B43D-A03793E379AD}" name="Stephan Kuhnert" initials="SK" userId="S::kuhnert@madeinoffice.com::68b29c7c-a342-4e65-b8db-49002b385efd" providerId="AD"/>
  <p188:author id="{1C671C58-AD34-F9C2-3F93-477E1F193BA0}" name="Teresa Almeida" initials="TA" userId="S::t.almeida@intobranding.com::cd7c3afa-cdcd-475c-b8a4-fdba6743df0e" providerId="AD"/>
  <p188:author id="{1410AB71-70F4-CF05-1E4D-3DB39BC957BE}" name="Victor Rodriguez" initials="VR" userId="S::victor.rodriguez@empowersuite.com::82000292-0f18-46b2-8284-5477234394e1" providerId="AD"/>
  <p188:author id="{389C8A76-7CB6-C044-0285-41143982D9ED}" name="Stephan Kuhnert" initials="SK" userId="S::stephan.kuhnert@empowersuite.com::68b29c7c-a342-4e65-b8db-49002b385efd" providerId="AD"/>
  <p188:author id="{65282787-7CD5-5633-B9F2-6B12AED6D2C0}" name="Jason Pugliese" initials="JP" userId="S::jason.pugliese@empowersuite.com::b7d8c6ba-5d1b-43e5-b079-5e81fa9a7c71" providerId="AD"/>
  <p188:author id="{BEBA108A-4D97-79B3-8102-AC0DFCFDA706}" name="Felix Brüning" initials="FB" userId="S::bruening@madeinoffice.com::d67efc62-7a71-4b67-a68a-7bf1f6770d2d" providerId="AD"/>
  <p188:author id="{CD8171B9-0FE0-9DFE-C58C-166D1E5A36F8}" name="Carina Geueke" initials="CG" userId="S::carina.geueke@empowersuite.com::e1f28b6f-921f-4a05-ab99-25afd8a48fe8" providerId="AD"/>
  <p188:author id="{330869BB-BA29-B8DE-4DF0-080443501EAD}" name="Patrick Schumacher" initials="PS" userId="S::patrick.schumacher@empowersuite.com::6304d65a-88ea-4ac1-89ec-ec54f1e9e3d9" providerId="AD"/>
  <p188:author id="{0114B9CC-2A3A-6D64-33D4-14C6F453DE00}" name="Felix Brüning" initials="FB" userId="S::felix.bruening@empowersuite.com::d67efc62-7a71-4b67-a68a-7bf1f6770d2d" providerId="AD"/>
  <p188:author id="{309B34DB-08A1-09CE-186C-AB6824AA80E8}" name="Tom Becker" initials="TB" userId="S::tom.becker@empowersuite.com::036bc710-0288-413e-8ea2-8f2991de5161" providerId="AD"/>
  <p188:author id="{2AC3B2DB-8986-147A-5CBE-71A22718AAE6}" name="Ekaterina Osmanovich" initials="EO" userId="S::ekaterina.osmanovich@empowersuite.com::c9a63af0-aed6-4087-ad8e-fc02fb3fc6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0066FF"/>
    <a:srgbClr val="0099FF"/>
    <a:srgbClr val="FF9900"/>
    <a:srgbClr val="538FFF"/>
    <a:srgbClr val="FFFFFF"/>
    <a:srgbClr val="006018"/>
    <a:srgbClr val="EDFCFF"/>
    <a:srgbClr val="E7EDF2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039" autoAdjust="0"/>
  </p:normalViewPr>
  <p:slideViewPr>
    <p:cSldViewPr snapToGrid="0">
      <p:cViewPr varScale="1">
        <p:scale>
          <a:sx n="68" d="100"/>
          <a:sy n="68" d="100"/>
        </p:scale>
        <p:origin x="95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90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Manzi" userId="0f48cb9c-dcef-456a-af92-5a9ee208de37" providerId="ADAL" clId="{A804FEC6-17B9-4951-914B-980FDB3EE5FE}"/>
    <pc:docChg chg="custSel modSld">
      <pc:chgData name="Georgina Manzi" userId="0f48cb9c-dcef-456a-af92-5a9ee208de37" providerId="ADAL" clId="{A804FEC6-17B9-4951-914B-980FDB3EE5FE}" dt="2025-08-19T11:31:59.978" v="0" actId="478"/>
      <pc:docMkLst>
        <pc:docMk/>
      </pc:docMkLst>
      <pc:sldChg chg="delSp mod">
        <pc:chgData name="Georgina Manzi" userId="0f48cb9c-dcef-456a-af92-5a9ee208de37" providerId="ADAL" clId="{A804FEC6-17B9-4951-914B-980FDB3EE5FE}" dt="2025-08-19T11:31:59.978" v="0" actId="478"/>
        <pc:sldMkLst>
          <pc:docMk/>
          <pc:sldMk cId="3286752918" sldId="256"/>
        </pc:sldMkLst>
        <pc:picChg chg="del">
          <ac:chgData name="Georgina Manzi" userId="0f48cb9c-dcef-456a-af92-5a9ee208de37" providerId="ADAL" clId="{A804FEC6-17B9-4951-914B-980FDB3EE5FE}" dt="2025-08-19T11:31:59.978" v="0" actId="478"/>
          <ac:picMkLst>
            <pc:docMk/>
            <pc:sldMk cId="3286752918" sldId="256"/>
            <ac:picMk id="8" creationId="{AE3526FD-6FCE-BBD2-C0C8-CBEFB1A856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DEE77-3A2C-1A5F-4A73-1A81D91C3A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05A0C-FA7D-17B8-5714-56165F4A58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A266-3641-4B2B-BFEC-ECA075DC6FCF}" type="datetimeFigureOut">
              <a:rPr lang="en-US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DC5C1-C1E6-FFCB-1BE1-F28DB3237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C9A87-E450-A871-1343-90496D05D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22B2-ED84-4058-B09E-370F9A4261B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98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922067A9-F686-F844-8EA3-D4DA87835F33}" type="datetimeFigureOut">
              <a:rPr lang="en-PT"/>
              <a:pPr/>
              <a:t>08/19/2025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616057"/>
            <a:ext cx="3436749" cy="193317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706497"/>
            <a:ext cx="5486400" cy="52945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500824F8-5313-0C4C-8B10-6D0C2CC92225}" type="slidenum">
              <a:rPr lang="en-PT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4652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1pPr>
    <a:lvl2pPr marL="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2pPr>
    <a:lvl3pPr marL="180000" indent="-1800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3pPr>
    <a:lvl4pPr marL="360000" indent="-180000" algn="l" defTabSz="914400" rtl="0" eaLnBrk="1" latinLnBrk="0" hangingPunct="1">
      <a:buFont typeface="Segoe UI Semilight" panose="020B0402040204020203" pitchFamily="34" charset="0"/>
      <a:buChar char="–"/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4pPr>
    <a:lvl5pPr marL="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7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1DB02-B89B-5CA5-3601-79858E6DA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3A516-D93A-97ED-CFB1-23A417636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CE599-4B1F-59BB-9B70-88CB453D3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559C8-99B9-6EA3-4F55-865658CCE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3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96CDC-1762-C5AC-1696-6935B561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ED8F1-0B66-A813-E431-940B0D5DB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999E5-2735-0F6C-0B2A-612E34D65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D8CFD-5DA5-2D3B-9DF6-C08B75239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solidFill>
                  <a:schemeClr val="bg1"/>
                </a:solidFill>
                <a:latin typeface="+mj-lt"/>
              </a:rPr>
              <a:t>Multiple template options</a:t>
            </a:r>
          </a:p>
          <a:p>
            <a:pPr lvl="1" algn="l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To support sub-brands and variants 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l"/>
            <a:r>
              <a:rPr lang="en-US" sz="1200" b="1" dirty="0">
                <a:solidFill>
                  <a:schemeClr val="bg1"/>
                </a:solidFill>
                <a:latin typeface="+mj-lt"/>
              </a:rPr>
              <a:t>Accessible directly in PowerPoint</a:t>
            </a:r>
          </a:p>
          <a:p>
            <a:pPr lvl="1" algn="l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Easy to distribute and update, also incudes version history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lvl="0" algn="l"/>
            <a:r>
              <a:rPr lang="en-GB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Folder structure and permission model</a:t>
            </a:r>
          </a:p>
          <a:p>
            <a:pPr lvl="1" algn="l"/>
            <a:r>
              <a:rPr lang="en-GB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Allows user-specific access to templates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Default template, launches as you open PowerPoint</a:t>
            </a:r>
          </a:p>
          <a:p>
            <a:pPr lvl="1" algn="l"/>
            <a:r>
              <a:rPr lang="en-GB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Set your most used template as your default (and can be changed as required by users)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Easy to update and distribute</a:t>
            </a:r>
          </a:p>
          <a:p>
            <a:pPr lvl="1" algn="l"/>
            <a:r>
              <a:rPr lang="en-GB" sz="1200" dirty="0">
                <a:solidFill>
                  <a:schemeClr val="bg1"/>
                </a:solidFill>
                <a:latin typeface="Segoe UI Semilight" panose="020B0402040204020203" pitchFamily="34" charset="0"/>
              </a:rPr>
              <a:t>Email us your new version to upload and users will automatically have access to the new template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All </a:t>
            </a:r>
            <a:r>
              <a:rPr lang="en-GB" dirty="0">
                <a:solidFill>
                  <a:schemeClr val="accent4"/>
                </a:solidFill>
              </a:rPr>
              <a:t>accessible directly </a:t>
            </a:r>
            <a:r>
              <a:rPr lang="en-GB" dirty="0"/>
              <a:t>in PowerPoint (incl. versions)</a:t>
            </a:r>
          </a:p>
          <a:p>
            <a:pPr lvl="1"/>
            <a:r>
              <a:rPr lang="en-GB" dirty="0"/>
              <a:t>Can be organized by </a:t>
            </a:r>
            <a:r>
              <a:rPr lang="en-GB" dirty="0">
                <a:solidFill>
                  <a:schemeClr val="accent4"/>
                </a:solidFill>
              </a:rPr>
              <a:t>folder structure </a:t>
            </a: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permissioned to allow </a:t>
            </a:r>
            <a:r>
              <a:rPr lang="en-GB" dirty="0">
                <a:solidFill>
                  <a:schemeClr val="accent4"/>
                </a:solidFill>
              </a:rPr>
              <a:t>user-specific access </a:t>
            </a:r>
            <a:r>
              <a:rPr lang="en-GB" dirty="0"/>
              <a:t>to content</a:t>
            </a:r>
          </a:p>
          <a:p>
            <a:pPr lvl="2"/>
            <a:r>
              <a:rPr lang="en-GB" dirty="0"/>
              <a:t>Can create a </a:t>
            </a:r>
            <a:r>
              <a:rPr lang="en-GB" dirty="0">
                <a:solidFill>
                  <a:schemeClr val="accent4"/>
                </a:solidFill>
              </a:rPr>
              <a:t>library of objects, slide layouts and 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approved content and collateral</a:t>
            </a:r>
          </a:p>
          <a:p>
            <a:pPr lvl="2"/>
            <a:r>
              <a:rPr lang="en-GB" dirty="0"/>
              <a:t>Can be </a:t>
            </a:r>
            <a:r>
              <a:rPr lang="en-GB" dirty="0">
                <a:solidFill>
                  <a:schemeClr val="accent4"/>
                </a:solidFill>
              </a:rPr>
              <a:t>updated easily </a:t>
            </a:r>
            <a:r>
              <a:rPr lang="en-GB" dirty="0"/>
              <a:t>– instant push out to users</a:t>
            </a:r>
          </a:p>
          <a:p>
            <a:pPr lvl="2"/>
            <a:r>
              <a:rPr lang="en-GB" dirty="0">
                <a:solidFill>
                  <a:schemeClr val="accent4"/>
                </a:solidFill>
              </a:rPr>
              <a:t>Easy to upload </a:t>
            </a:r>
            <a:r>
              <a:rPr lang="en-GB" dirty="0"/>
              <a:t>and create your library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24F8-5313-0C4C-8B10-6D0C2CC9222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15950"/>
            <a:ext cx="3436938" cy="193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7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7.bin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7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iggle">
            <a:extLst>
              <a:ext uri="{FF2B5EF4-FFF2-40B4-BE49-F238E27FC236}">
                <a16:creationId xmlns:a16="http://schemas.microsoft.com/office/drawing/2014/main" id="{463F5D0C-65C5-086F-4E60-1F0A660F42B5}"/>
              </a:ext>
            </a:extLst>
          </p:cNvPr>
          <p:cNvSpPr/>
          <p:nvPr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Blue Box Shape">
            <a:extLst>
              <a:ext uri="{FF2B5EF4-FFF2-40B4-BE49-F238E27FC236}">
                <a16:creationId xmlns:a16="http://schemas.microsoft.com/office/drawing/2014/main" id="{76823654-0DEA-9800-76C1-EB05AC4A18AE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baseline="0">
              <a:solidFill>
                <a:schemeClr val="tx1"/>
              </a:solidFill>
            </a:endParaRP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9D5D955-DB32-6A5C-C407-2B252C3BFE21}"/>
              </a:ext>
            </a:extLst>
          </p:cNvPr>
          <p:cNvSpPr/>
          <p:nvPr/>
        </p:nvSpPr>
        <p:spPr bwMode="black">
          <a:xfrm>
            <a:off x="9211095" y="767924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BCE12DA5-FA0F-2599-53F7-72C054F2FC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D5EF7968-483B-45DB-96A0-41EC9F5D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tx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987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C (M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</a:t>
            </a:r>
            <a:br>
              <a:rPr lang="en-GB" noProof="0"/>
            </a:br>
            <a:r>
              <a:rPr lang="en-GB" noProof="0"/>
              <a:t>style</a:t>
            </a:r>
            <a:endParaRPr lang="de-DE" noProof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eft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box shadow 15.4cm">
            <a:extLst>
              <a:ext uri="{FF2B5EF4-FFF2-40B4-BE49-F238E27FC236}">
                <a16:creationId xmlns:a16="http://schemas.microsoft.com/office/drawing/2014/main" id="{71AA9E56-2169-4EE4-DECA-A5FE2400A7DC}"/>
              </a:ext>
            </a:extLst>
          </p:cNvPr>
          <p:cNvSpPr>
            <a:spLocks/>
          </p:cNvSpPr>
          <p:nvPr/>
        </p:nvSpPr>
        <p:spPr>
          <a:xfrm>
            <a:off x="550800" y="1701000"/>
            <a:ext cx="5545200" cy="3456000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4" name="Title plus Content">
            <a:extLst>
              <a:ext uri="{FF2B5EF4-FFF2-40B4-BE49-F238E27FC236}">
                <a16:creationId xmlns:a16="http://schemas.microsoft.com/office/drawing/2014/main" id="{9AB75B78-866E-BD40-6649-790407DDB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06062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30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eft larg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box full half">
            <a:extLst>
              <a:ext uri="{FF2B5EF4-FFF2-40B4-BE49-F238E27FC236}">
                <a16:creationId xmlns:a16="http://schemas.microsoft.com/office/drawing/2014/main" id="{3A8205A9-953F-940D-2D52-F3823977D145}"/>
              </a:ext>
            </a:extLst>
          </p:cNvPr>
          <p:cNvSpPr>
            <a:spLocks/>
          </p:cNvSpPr>
          <p:nvPr userDrawn="1"/>
        </p:nvSpPr>
        <p:spPr>
          <a:xfrm>
            <a:off x="6096000" y="836615"/>
            <a:ext cx="5544000" cy="5184775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1D86D189-69EC-D31E-EC4F-AC1670290D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97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523" userDrawn="1">
          <p15:clr>
            <a:srgbClr val="547EBF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Right larg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box full half">
            <a:extLst>
              <a:ext uri="{FF2B5EF4-FFF2-40B4-BE49-F238E27FC236}">
                <a16:creationId xmlns:a16="http://schemas.microsoft.com/office/drawing/2014/main" id="{CB90E03C-6C50-AE93-C5CE-D641F0B03CFE}"/>
              </a:ext>
            </a:extLst>
          </p:cNvPr>
          <p:cNvSpPr>
            <a:spLocks/>
          </p:cNvSpPr>
          <p:nvPr userDrawn="1"/>
        </p:nvSpPr>
        <p:spPr>
          <a:xfrm>
            <a:off x="550800" y="836615"/>
            <a:ext cx="5545200" cy="5184775"/>
          </a:xfrm>
          <a:prstGeom prst="roundRect">
            <a:avLst>
              <a:gd name="adj" fmla="val 5218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6" name="Title plus Content">
            <a:extLst>
              <a:ext uri="{FF2B5EF4-FFF2-40B4-BE49-F238E27FC236}">
                <a16:creationId xmlns:a16="http://schemas.microsoft.com/office/drawing/2014/main" id="{B6654FCF-9E23-F30B-D796-174B643B33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06062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8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59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quiggle">
            <a:extLst>
              <a:ext uri="{FF2B5EF4-FFF2-40B4-BE49-F238E27FC236}">
                <a16:creationId xmlns:a16="http://schemas.microsoft.com/office/drawing/2014/main" id="{A28941CA-3513-CE83-4DDD-76D497F6D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5" t="40861" r="22020" b="40196"/>
          <a:stretch/>
        </p:blipFill>
        <p:spPr>
          <a:xfrm>
            <a:off x="-1" y="3207362"/>
            <a:ext cx="7754745" cy="3650638"/>
          </a:xfrm>
          <a:prstGeom prst="rect">
            <a:avLst/>
          </a:prstGeom>
        </p:spPr>
      </p:pic>
      <p:pic>
        <p:nvPicPr>
          <p:cNvPr id="2" name="Laptop">
            <a:extLst>
              <a:ext uri="{FF2B5EF4-FFF2-40B4-BE49-F238E27FC236}">
                <a16:creationId xmlns:a16="http://schemas.microsoft.com/office/drawing/2014/main" id="{673B24E1-9478-7908-545C-1867256DD1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21192" r="5748" b="22148"/>
          <a:stretch/>
        </p:blipFill>
        <p:spPr>
          <a:xfrm>
            <a:off x="203202" y="990602"/>
            <a:ext cx="7315199" cy="4682233"/>
          </a:xfrm>
          <a:prstGeom prst="rect">
            <a:avLst/>
          </a:prstGeom>
          <a:effectLst>
            <a:outerShdw blurRad="635000" dist="190500" dir="7200000" sx="105000" sy="105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A86130-EA91-646F-768A-204D64E295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06493" y="1600200"/>
            <a:ext cx="5497507" cy="34544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EB91291E-44FC-3004-CDB6-BCAC208DA4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5601" y="2052118"/>
            <a:ext cx="3454400" cy="275376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lang="en-GB" sz="4600" b="1" kern="1200" dirty="0">
                <a:solidFill>
                  <a:schemeClr val="tx2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0" indent="0" algn="l" defTabSz="1219140" rtl="0" eaLnBrk="1" fontAlgn="base" latinLnBrk="0" hangingPunct="1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1800" b="0" i="0" kern="1200" dirty="0">
                <a:solidFill>
                  <a:schemeClr val="tx1"/>
                </a:solidFill>
                <a:latin typeface="Segoe UI Semilight" panose="020B0502040204020203" pitchFamily="34" charset="0"/>
                <a:ea typeface="+mn-ea"/>
                <a:cs typeface="Segoe UI Semilight" panose="020B0502040204020203" pitchFamily="34" charset="0"/>
              </a:defRPr>
            </a:lvl2pPr>
            <a:lvl3pPr marL="0" indent="0">
              <a:spcBef>
                <a:spcPts val="1200"/>
              </a:spcBef>
              <a:buClrTx/>
              <a:buFontTx/>
              <a:buNone/>
              <a:defRPr>
                <a:solidFill>
                  <a:schemeClr val="tx1"/>
                </a:solidFill>
              </a:defRPr>
            </a:lvl3pPr>
            <a:lvl4pPr marL="251994" indent="-251994">
              <a:spcBef>
                <a:spcPts val="12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537737" indent="-285744">
              <a:spcBef>
                <a:spcPts val="0"/>
              </a:spcBef>
              <a:buFont typeface="Symbol" panose="05050102010706020507" pitchFamily="18" charset="2"/>
              <a:buChar char=""/>
              <a:defRPr sz="1800" b="0" baseline="0"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11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4CD333-4BF8-EA4E-B7BF-D6560BAAA0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906911" cy="6858000"/>
          </a:xfrm>
          <a:custGeom>
            <a:avLst/>
            <a:gdLst>
              <a:gd name="connsiteX0" fmla="*/ 0 w 9811264"/>
              <a:gd name="connsiteY0" fmla="*/ 0 h 13715999"/>
              <a:gd name="connsiteX1" fmla="*/ 5851617 w 9811264"/>
              <a:gd name="connsiteY1" fmla="*/ 0 h 13715999"/>
              <a:gd name="connsiteX2" fmla="*/ 5997745 w 9811264"/>
              <a:gd name="connsiteY2" fmla="*/ 84022 h 13715999"/>
              <a:gd name="connsiteX3" fmla="*/ 9811264 w 9811264"/>
              <a:gd name="connsiteY3" fmla="*/ 6857999 h 13715999"/>
              <a:gd name="connsiteX4" fmla="*/ 5997745 w 9811264"/>
              <a:gd name="connsiteY4" fmla="*/ 13631976 h 13715999"/>
              <a:gd name="connsiteX5" fmla="*/ 5851615 w 9811264"/>
              <a:gd name="connsiteY5" fmla="*/ 13715999 h 13715999"/>
              <a:gd name="connsiteX6" fmla="*/ 0 w 9811264"/>
              <a:gd name="connsiteY6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1264" h="13715999">
                <a:moveTo>
                  <a:pt x="0" y="0"/>
                </a:moveTo>
                <a:lnTo>
                  <a:pt x="5851617" y="0"/>
                </a:lnTo>
                <a:lnTo>
                  <a:pt x="5997745" y="84022"/>
                </a:lnTo>
                <a:cubicBezTo>
                  <a:pt x="8284039" y="1473208"/>
                  <a:pt x="9811264" y="3987253"/>
                  <a:pt x="9811264" y="6857999"/>
                </a:cubicBezTo>
                <a:cubicBezTo>
                  <a:pt x="9811264" y="9728746"/>
                  <a:pt x="8284039" y="12242790"/>
                  <a:pt x="5997745" y="13631976"/>
                </a:cubicBezTo>
                <a:lnTo>
                  <a:pt x="585161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EDFCFF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C6FD7E38-F2D4-D0B2-674F-A73B7A0E4C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2406062"/>
            <a:ext cx="5543749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33388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245A0CA-77D2-4622-AB84-A5AD64AEB2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269000"/>
            <a:ext cx="6096000" cy="4320000"/>
          </a:xfrm>
          <a:prstGeom prst="rect">
            <a:avLst/>
          </a:prstGeom>
          <a:solidFill>
            <a:srgbClr val="EDFCFF"/>
          </a:solidFill>
        </p:spPr>
        <p:txBody>
          <a:bodyPr bIns="756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8CE17E58-CC43-8409-A36C-95B50D3FE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518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23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20266506-7111-89EA-5EFD-A5D40B6D11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845219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tx2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4"/>
                </a:solidFill>
                <a:latin typeface="+mj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3"/>
                </a:solidFill>
                <a:latin typeface="+mj-lt"/>
              </a:defRPr>
            </a:lvl8pPr>
            <a:lvl9pPr algn="ctr">
              <a:defRPr sz="4600" b="1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Text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0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us Content">
            <a:extLst>
              <a:ext uri="{FF2B5EF4-FFF2-40B4-BE49-F238E27FC236}">
                <a16:creationId xmlns:a16="http://schemas.microsoft.com/office/drawing/2014/main" id="{C5A556B7-0791-621C-816F-9C7E53970E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845219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 dirty="0"/>
              <a:t>Text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86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plus Content">
            <a:extLst>
              <a:ext uri="{FF2B5EF4-FFF2-40B4-BE49-F238E27FC236}">
                <a16:creationId xmlns:a16="http://schemas.microsoft.com/office/drawing/2014/main" id="{77BF0EF0-91A4-5D2D-3D5C-50AC189AC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845219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1"/>
                </a:solidFill>
                <a:latin typeface="+mj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3"/>
                </a:solidFill>
                <a:latin typeface="+mj-lt"/>
              </a:defRPr>
            </a:lvl8pPr>
            <a:lvl9pPr algn="ctr">
              <a:defRPr sz="4600" b="1">
                <a:solidFill>
                  <a:schemeClr val="accent4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Text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0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&#10;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B88125F-4DBA-4A5C-98A5-541E3DF3AB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 vert="horz" wrap="square" lIns="0" tIns="0" rIns="0" bIns="75600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0EAB5203-EB9A-897F-4EF6-58F6F2BD253A}"/>
              </a:ext>
            </a:extLst>
          </p:cNvPr>
          <p:cNvSpPr txBox="1">
            <a:spLocks/>
          </p:cNvSpPr>
          <p:nvPr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BD4269F-8B15-0029-4910-00DF98A376D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3429001"/>
            <a:ext cx="4470400" cy="3428999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09600" tIns="203200" rIns="203200" bIns="203200" rtlCol="0" anchor="t" anchorCtr="0">
            <a:noAutofit/>
          </a:bodyPr>
          <a:lstStyle>
            <a:lvl1pPr algn="l">
              <a:lnSpc>
                <a:spcPct val="110000"/>
              </a:lnSpc>
              <a:defRPr lang="de-DE" sz="4600" b="1" i="0" spc="0" baseline="0" dirty="0">
                <a:solidFill>
                  <a:schemeClr val="tx2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363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C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</a:t>
            </a:r>
            <a:br>
              <a:rPr lang="en-GB" noProof="0"/>
            </a:br>
            <a:r>
              <a:rPr lang="en-GB" noProof="0"/>
              <a:t>style</a:t>
            </a:r>
            <a:endParaRPr lang="de-DE" noProof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_Speci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Special">
            <a:extLst>
              <a:ext uri="{FF2B5EF4-FFF2-40B4-BE49-F238E27FC236}">
                <a16:creationId xmlns:a16="http://schemas.microsoft.com/office/drawing/2014/main" id="{30915A37-2073-1835-1333-20479AFB9FC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fillOverlay blend="mult">
              <a:gradFill flip="none" rotWithShape="1">
                <a:gsLst>
                  <a:gs pos="27000">
                    <a:srgbClr val="072853">
                      <a:alpha val="77655"/>
                    </a:srgbClr>
                  </a:gs>
                  <a:gs pos="100000">
                    <a:srgbClr val="E3E3E3">
                      <a:lumMod val="10000"/>
                      <a:alpha val="0"/>
                    </a:srgbClr>
                  </a:gs>
                  <a:gs pos="1000">
                    <a:srgbClr val="538FFF">
                      <a:alpha val="19000"/>
                    </a:srgbClr>
                  </a:gs>
                </a:gsLst>
                <a:lin ang="18900000" scaled="1"/>
                <a:tileRect/>
              </a:gradFill>
            </a:fillOverlay>
          </a:effectLst>
        </p:spPr>
        <p:txBody>
          <a:bodyPr rtlCol="0" anchor="ctr"/>
          <a:lstStyle>
            <a:lvl1pPr algn="ctr">
              <a:defRPr kumimoji="0" lang="en-US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algn="ctr" defTabSz="914377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 </a:t>
            </a:r>
          </a:p>
        </p:txBody>
      </p:sp>
      <p:sp>
        <p:nvSpPr>
          <p:cNvPr id="2" name="Gradient Overlay">
            <a:extLst>
              <a:ext uri="{FF2B5EF4-FFF2-40B4-BE49-F238E27FC236}">
                <a16:creationId xmlns:a16="http://schemas.microsoft.com/office/drawing/2014/main" id="{B640A9B8-017D-770A-F926-BD345E7FCF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72853">
                  <a:alpha val="77655"/>
                </a:srgbClr>
              </a:gs>
              <a:gs pos="100000">
                <a:srgbClr val="E3E3E3">
                  <a:lumMod val="10000"/>
                  <a:alpha val="0"/>
                </a:srgbClr>
              </a:gs>
              <a:gs pos="1000">
                <a:srgbClr val="538FFF">
                  <a:alpha val="19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6F9FC46-6208-CC39-7B3E-CA57286B34C9}"/>
              </a:ext>
            </a:extLst>
          </p:cNvPr>
          <p:cNvSpPr txBox="1">
            <a:spLocks/>
          </p:cNvSpPr>
          <p:nvPr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plus Content">
            <a:extLst>
              <a:ext uri="{FF2B5EF4-FFF2-40B4-BE49-F238E27FC236}">
                <a16:creationId xmlns:a16="http://schemas.microsoft.com/office/drawing/2014/main" id="{A6E6DCA2-8017-4CD2-28FB-E1A0A96746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2" y="2406062"/>
            <a:ext cx="5003999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547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quiggle">
            <a:extLst>
              <a:ext uri="{FF2B5EF4-FFF2-40B4-BE49-F238E27FC236}">
                <a16:creationId xmlns:a16="http://schemas.microsoft.com/office/drawing/2014/main" id="{E6B056FC-D76E-6EEE-1F46-98B3E85BDD72}"/>
              </a:ext>
            </a:extLst>
          </p:cNvPr>
          <p:cNvSpPr/>
          <p:nvPr/>
        </p:nvSpPr>
        <p:spPr>
          <a:xfrm rot="4430537">
            <a:off x="2406829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5B0DC7E5-022C-E336-ADE4-61DCBE11E4B8}"/>
              </a:ext>
            </a:extLst>
          </p:cNvPr>
          <p:cNvSpPr txBox="1">
            <a:spLocks/>
          </p:cNvSpPr>
          <p:nvPr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Right">
            <a:extLst>
              <a:ext uri="{FF2B5EF4-FFF2-40B4-BE49-F238E27FC236}">
                <a16:creationId xmlns:a16="http://schemas.microsoft.com/office/drawing/2014/main" id="{7C386E73-9374-BBFB-A747-8E349BFAA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Content Left">
            <a:extLst>
              <a:ext uri="{FF2B5EF4-FFF2-40B4-BE49-F238E27FC236}">
                <a16:creationId xmlns:a16="http://schemas.microsoft.com/office/drawing/2014/main" id="{4A32F4B5-2541-213E-96AA-F00FB8F19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8CB23AF2-DD56-8970-5A18-031902AD9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662993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13628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quiggle">
            <a:extLst>
              <a:ext uri="{FF2B5EF4-FFF2-40B4-BE49-F238E27FC236}">
                <a16:creationId xmlns:a16="http://schemas.microsoft.com/office/drawing/2014/main" id="{1E6DD7F4-E2C2-F58B-157D-CC07C47C23C1}"/>
              </a:ext>
            </a:extLst>
          </p:cNvPr>
          <p:cNvSpPr/>
          <p:nvPr/>
        </p:nvSpPr>
        <p:spPr>
          <a:xfrm>
            <a:off x="2" y="0"/>
            <a:ext cx="12191999" cy="619152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 flip="none" rotWithShape="1">
            <a:gsLst>
              <a:gs pos="77000">
                <a:srgbClr val="3A72D2"/>
              </a:gs>
              <a:gs pos="37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rgbClr val="508CF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91FED144-706E-40BF-05AD-D82446589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7D136EB-E265-B02D-31FA-D2556BEE9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2BCE1666-68F9-B23D-25CA-48CFE4798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662993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79175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C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qiggle">
            <a:extLst>
              <a:ext uri="{FF2B5EF4-FFF2-40B4-BE49-F238E27FC236}">
                <a16:creationId xmlns:a16="http://schemas.microsoft.com/office/drawing/2014/main" id="{7CFE2DE4-C24E-60C5-80CA-985A84B40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8" t="3430" r="5268"/>
          <a:stretch/>
        </p:blipFill>
        <p:spPr>
          <a:xfrm>
            <a:off x="1" y="0"/>
            <a:ext cx="12192001" cy="6197600"/>
          </a:xfrm>
          <a:prstGeom prst="rect">
            <a:avLst/>
          </a:prstGeom>
        </p:spPr>
      </p:pic>
      <p:sp>
        <p:nvSpPr>
          <p:cNvPr id="14" name="Content Right">
            <a:extLst>
              <a:ext uri="{FF2B5EF4-FFF2-40B4-BE49-F238E27FC236}">
                <a16:creationId xmlns:a16="http://schemas.microsoft.com/office/drawing/2014/main" id="{565FE5FD-13AB-AEFA-D1C2-F2E347DD1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Left">
            <a:extLst>
              <a:ext uri="{FF2B5EF4-FFF2-40B4-BE49-F238E27FC236}">
                <a16:creationId xmlns:a16="http://schemas.microsoft.com/office/drawing/2014/main" id="{2C9CF517-E5B8-36D8-B36C-5B35A7DCA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C5615C34-CA3E-F307-1218-2A274BDD2A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662993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4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4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4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4"/>
                </a:solidFill>
                <a:latin typeface="+mn-lt"/>
              </a:defRPr>
            </a:lvl8pPr>
            <a:lvl9pPr algn="ctr"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918479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C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quiggle">
            <a:extLst>
              <a:ext uri="{FF2B5EF4-FFF2-40B4-BE49-F238E27FC236}">
                <a16:creationId xmlns:a16="http://schemas.microsoft.com/office/drawing/2014/main" id="{A2CEC2FF-1490-0554-2D76-465A5050BD1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45000">
                <a:schemeClr val="accent5"/>
              </a:gs>
              <a:gs pos="0">
                <a:schemeClr val="accent5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ADA28BE9-F121-8062-CBAD-9A343CD32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6E8E9C7C-A4E7-DBB7-A0F1-558FE349E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59DCE367-7F86-E53B-D18B-45159C2992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662993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  <a:latin typeface="+mn-lt"/>
              </a:defRPr>
            </a:lvl8pPr>
            <a:lvl9pPr algn="ctr"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164559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E">
    <p:bg>
      <p:bgPr>
        <a:gradFill>
          <a:gsLst>
            <a:gs pos="100000">
              <a:schemeClr val="accent2"/>
            </a:gs>
            <a:gs pos="1000">
              <a:schemeClr val="accent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iggle">
            <a:extLst>
              <a:ext uri="{FF2B5EF4-FFF2-40B4-BE49-F238E27FC236}">
                <a16:creationId xmlns:a16="http://schemas.microsoft.com/office/drawing/2014/main" id="{06464395-C2C6-ABCC-8A0F-EB434784476E}"/>
              </a:ext>
            </a:extLst>
          </p:cNvPr>
          <p:cNvSpPr/>
          <p:nvPr/>
        </p:nvSpPr>
        <p:spPr>
          <a:xfrm flipH="1">
            <a:off x="0" y="12700"/>
            <a:ext cx="12192000" cy="6845300"/>
          </a:xfrm>
          <a:custGeom>
            <a:avLst/>
            <a:gdLst>
              <a:gd name="connsiteX0" fmla="*/ 6199289 w 12192000"/>
              <a:gd name="connsiteY0" fmla="*/ 0 h 6845300"/>
              <a:gd name="connsiteX1" fmla="*/ 7203731 w 12192000"/>
              <a:gd name="connsiteY1" fmla="*/ 0 h 6845300"/>
              <a:gd name="connsiteX2" fmla="*/ 7359622 w 12192000"/>
              <a:gd name="connsiteY2" fmla="*/ 49453 h 6845300"/>
              <a:gd name="connsiteX3" fmla="*/ 8414960 w 12192000"/>
              <a:gd name="connsiteY3" fmla="*/ 1606495 h 6845300"/>
              <a:gd name="connsiteX4" fmla="*/ 5466469 w 12192000"/>
              <a:gd name="connsiteY4" fmla="*/ 2898099 h 6845300"/>
              <a:gd name="connsiteX5" fmla="*/ 5510206 w 12192000"/>
              <a:gd name="connsiteY5" fmla="*/ 2901236 h 6845300"/>
              <a:gd name="connsiteX6" fmla="*/ 5460194 w 12192000"/>
              <a:gd name="connsiteY6" fmla="*/ 2910257 h 6845300"/>
              <a:gd name="connsiteX7" fmla="*/ 5519365 w 12192000"/>
              <a:gd name="connsiteY7" fmla="*/ 2901893 h 6845300"/>
              <a:gd name="connsiteX8" fmla="*/ 5510206 w 12192000"/>
              <a:gd name="connsiteY8" fmla="*/ 2901236 h 6845300"/>
              <a:gd name="connsiteX9" fmla="*/ 5580191 w 12192000"/>
              <a:gd name="connsiteY9" fmla="*/ 2888612 h 6845300"/>
              <a:gd name="connsiteX10" fmla="*/ 11972077 w 12192000"/>
              <a:gd name="connsiteY10" fmla="*/ 2171553 h 6845300"/>
              <a:gd name="connsiteX11" fmla="*/ 12192000 w 12192000"/>
              <a:gd name="connsiteY11" fmla="*/ 2178484 h 6845300"/>
              <a:gd name="connsiteX12" fmla="*/ 12192000 w 12192000"/>
              <a:gd name="connsiteY12" fmla="*/ 5299398 h 6845300"/>
              <a:gd name="connsiteX13" fmla="*/ 12167811 w 12192000"/>
              <a:gd name="connsiteY13" fmla="*/ 5321244 h 6845300"/>
              <a:gd name="connsiteX14" fmla="*/ 6833810 w 12192000"/>
              <a:gd name="connsiteY14" fmla="*/ 6845245 h 6845300"/>
              <a:gd name="connsiteX15" fmla="*/ 4014410 w 12192000"/>
              <a:gd name="connsiteY15" fmla="*/ 5721294 h 6845300"/>
              <a:gd name="connsiteX16" fmla="*/ 6090862 w 12192000"/>
              <a:gd name="connsiteY16" fmla="*/ 5016445 h 6845300"/>
              <a:gd name="connsiteX17" fmla="*/ 8091111 w 12192000"/>
              <a:gd name="connsiteY17" fmla="*/ 4387794 h 6845300"/>
              <a:gd name="connsiteX18" fmla="*/ 133191 w 12192000"/>
              <a:gd name="connsiteY18" fmla="*/ 5201685 h 6845300"/>
              <a:gd name="connsiteX19" fmla="*/ 0 w 12192000"/>
              <a:gd name="connsiteY19" fmla="*/ 5177688 h 6845300"/>
              <a:gd name="connsiteX20" fmla="*/ 0 w 12192000"/>
              <a:gd name="connsiteY20" fmla="*/ 2436193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45300">
                <a:moveTo>
                  <a:pt x="6199289" y="0"/>
                </a:moveTo>
                <a:lnTo>
                  <a:pt x="7203731" y="0"/>
                </a:lnTo>
                <a:lnTo>
                  <a:pt x="7359622" y="49453"/>
                </a:lnTo>
                <a:cubicBezTo>
                  <a:pt x="8204617" y="379158"/>
                  <a:pt x="8544341" y="1258039"/>
                  <a:pt x="8414960" y="1606495"/>
                </a:cubicBezTo>
                <a:cubicBezTo>
                  <a:pt x="8247843" y="2056585"/>
                  <a:pt x="5039486" y="2835429"/>
                  <a:pt x="5466469" y="2898099"/>
                </a:cubicBezTo>
                <a:lnTo>
                  <a:pt x="5510206" y="2901236"/>
                </a:lnTo>
                <a:lnTo>
                  <a:pt x="5460194" y="2910257"/>
                </a:lnTo>
                <a:cubicBezTo>
                  <a:pt x="5292756" y="2940883"/>
                  <a:pt x="5292153" y="2943234"/>
                  <a:pt x="5519365" y="2901893"/>
                </a:cubicBezTo>
                <a:lnTo>
                  <a:pt x="5510206" y="2901236"/>
                </a:lnTo>
                <a:lnTo>
                  <a:pt x="5580191" y="2888612"/>
                </a:lnTo>
                <a:cubicBezTo>
                  <a:pt x="6521601" y="2720756"/>
                  <a:pt x="10015123" y="2137155"/>
                  <a:pt x="11972077" y="2171553"/>
                </a:cubicBezTo>
                <a:lnTo>
                  <a:pt x="12192000" y="2178484"/>
                </a:lnTo>
                <a:lnTo>
                  <a:pt x="12192000" y="5299398"/>
                </a:lnTo>
                <a:lnTo>
                  <a:pt x="12167811" y="5321244"/>
                </a:lnTo>
                <a:cubicBezTo>
                  <a:pt x="11357127" y="6035619"/>
                  <a:pt x="8192710" y="6781745"/>
                  <a:pt x="6833810" y="6845245"/>
                </a:cubicBezTo>
                <a:cubicBezTo>
                  <a:pt x="5589211" y="6851595"/>
                  <a:pt x="4014410" y="6315019"/>
                  <a:pt x="4014410" y="5721294"/>
                </a:cubicBezTo>
                <a:cubicBezTo>
                  <a:pt x="4014410" y="5127569"/>
                  <a:pt x="5411411" y="5238695"/>
                  <a:pt x="6090862" y="5016445"/>
                </a:cubicBezTo>
                <a:cubicBezTo>
                  <a:pt x="6770312" y="4794195"/>
                  <a:pt x="9538911" y="4140145"/>
                  <a:pt x="8091111" y="4387794"/>
                </a:cubicBezTo>
                <a:cubicBezTo>
                  <a:pt x="6733800" y="4619965"/>
                  <a:pt x="1980415" y="5478145"/>
                  <a:pt x="133191" y="5201685"/>
                </a:cubicBezTo>
                <a:lnTo>
                  <a:pt x="0" y="5177688"/>
                </a:lnTo>
                <a:lnTo>
                  <a:pt x="0" y="2436193"/>
                </a:lnTo>
                <a:close/>
              </a:path>
            </a:pathLst>
          </a:custGeom>
          <a:gradFill flip="none" rotWithShape="1">
            <a:gsLst>
              <a:gs pos="89000">
                <a:srgbClr val="00B8E1"/>
              </a:gs>
              <a:gs pos="58000">
                <a:srgbClr val="00B9BB"/>
              </a:gs>
              <a:gs pos="13000">
                <a:schemeClr val="accent6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3200" tIns="203200" rIns="203200" bIns="203200" rtlCol="0" anchor="ctr">
            <a:noAutofit/>
          </a:bodyPr>
          <a:lstStyle/>
          <a:p>
            <a:pPr algn="ctr" defTabSz="485988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C838D4E0-5FA5-149F-DA63-553729867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D97221C-C54B-48A3-07B5-36612F448B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DE9B26B4-B170-0585-EE3B-86F252442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662993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4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4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4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4"/>
                </a:solidFill>
                <a:latin typeface="+mn-lt"/>
              </a:defRPr>
            </a:lvl8pPr>
            <a:lvl9pPr algn="ctr"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33181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">
    <p:bg>
      <p:bgPr>
        <a:gradFill>
          <a:gsLst>
            <a:gs pos="0">
              <a:schemeClr val="accent2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quiggle">
            <a:extLst>
              <a:ext uri="{FF2B5EF4-FFF2-40B4-BE49-F238E27FC236}">
                <a16:creationId xmlns:a16="http://schemas.microsoft.com/office/drawing/2014/main" id="{1E6DD7F4-E2C2-F58B-157D-CC07C47C23C1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2"/>
              </a:gs>
              <a:gs pos="37000">
                <a:schemeClr val="accent3"/>
              </a:gs>
              <a:gs pos="0">
                <a:schemeClr val="accent3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91FED144-706E-40BF-05AD-D82446589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7D136EB-E265-B02D-31FA-D2556BEE9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3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4B1FFFD7-DD5D-2FB2-1E99-087C94150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2" y="2662993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  <a:latin typeface="+mn-lt"/>
              </a:defRPr>
            </a:lvl8pPr>
            <a:lvl9pPr algn="ctr"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69560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7763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Blu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2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Number">
            <a:extLst>
              <a:ext uri="{FF2B5EF4-FFF2-40B4-BE49-F238E27FC236}">
                <a16:creationId xmlns:a16="http://schemas.microsoft.com/office/drawing/2014/main" id="{14714A40-A869-BCD1-091E-69FC8C5C546A}"/>
              </a:ext>
            </a:extLst>
          </p:cNvPr>
          <p:cNvSpPr txBox="1">
            <a:spLocks/>
          </p:cNvSpPr>
          <p:nvPr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19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 C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</a:t>
            </a:r>
            <a:br>
              <a:rPr lang="en-GB" noProof="0"/>
            </a:br>
            <a:r>
              <a:rPr lang="en-GB" noProof="0"/>
              <a:t>style</a:t>
            </a:r>
            <a:endParaRPr lang="de-DE" noProof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quiggle">
            <a:extLst>
              <a:ext uri="{FF2B5EF4-FFF2-40B4-BE49-F238E27FC236}">
                <a16:creationId xmlns:a16="http://schemas.microsoft.com/office/drawing/2014/main" id="{5E6E4728-D40D-35DA-66B0-22FC4E6E8CDE}"/>
              </a:ext>
            </a:extLst>
          </p:cNvPr>
          <p:cNvSpPr/>
          <p:nvPr/>
        </p:nvSpPr>
        <p:spPr>
          <a:xfrm rot="4430537">
            <a:off x="2406829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C1A5A066-7C32-E9BB-5006-1E1E179DF5DD}"/>
              </a:ext>
            </a:extLst>
          </p:cNvPr>
          <p:cNvSpPr/>
          <p:nvPr/>
        </p:nvSpPr>
        <p:spPr bwMode="black">
          <a:xfrm>
            <a:off x="4368800" y="2961927"/>
            <a:ext cx="3454400" cy="934146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271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p15="http://schemas.microsoft.com/office/powerpoint/2012/main" xmlns:a14="http://schemas.microsoft.com/office/drawing/2010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iggle">
            <a:extLst>
              <a:ext uri="{FF2B5EF4-FFF2-40B4-BE49-F238E27FC236}">
                <a16:creationId xmlns:a16="http://schemas.microsoft.com/office/drawing/2014/main" id="{463F5D0C-65C5-086F-4E60-1F0A660F42B5}"/>
              </a:ext>
            </a:extLst>
          </p:cNvPr>
          <p:cNvSpPr/>
          <p:nvPr userDrawn="1"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Blue Box Shape">
            <a:extLst>
              <a:ext uri="{FF2B5EF4-FFF2-40B4-BE49-F238E27FC236}">
                <a16:creationId xmlns:a16="http://schemas.microsoft.com/office/drawing/2014/main" id="{76823654-0DEA-9800-76C1-EB05AC4A18AE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baseline="0">
              <a:solidFill>
                <a:schemeClr val="tx1"/>
              </a:solidFill>
            </a:endParaRP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9D5D955-DB32-6A5C-C407-2B252C3BFE21}"/>
              </a:ext>
            </a:extLst>
          </p:cNvPr>
          <p:cNvSpPr/>
          <p:nvPr/>
        </p:nvSpPr>
        <p:spPr bwMode="black">
          <a:xfrm>
            <a:off x="9211095" y="767924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BCE12DA5-FA0F-2599-53F7-72C054F2FC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D5EF7968-483B-45DB-96A0-41EC9F5D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tx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2987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14="http://schemas.microsoft.com/office/drawing/2010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light blue sw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quiggle">
            <a:extLst>
              <a:ext uri="{FF2B5EF4-FFF2-40B4-BE49-F238E27FC236}">
                <a16:creationId xmlns:a16="http://schemas.microsoft.com/office/drawing/2014/main" id="{BAF5E0ED-0333-392E-AB78-7C19A767D9DA}"/>
              </a:ext>
            </a:extLst>
          </p:cNvPr>
          <p:cNvSpPr/>
          <p:nvPr userDrawn="1"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03C3DFE9-7B51-03ED-E3F6-9296D2ECF020}"/>
              </a:ext>
            </a:extLst>
          </p:cNvPr>
          <p:cNvSpPr>
            <a:spLocks/>
          </p:cNvSpPr>
          <p:nvPr userDrawn="1"/>
        </p:nvSpPr>
        <p:spPr bwMode="black">
          <a:xfrm>
            <a:off x="9211095" y="767925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Blue Block">
            <a:extLst>
              <a:ext uri="{FF2B5EF4-FFF2-40B4-BE49-F238E27FC236}">
                <a16:creationId xmlns:a16="http://schemas.microsoft.com/office/drawing/2014/main" id="{7AD4D1C8-300A-85EA-CD84-2E0586AD7D57}"/>
              </a:ext>
            </a:extLst>
          </p:cNvPr>
          <p:cNvSpPr>
            <a:spLocks/>
          </p:cNvSpPr>
          <p:nvPr/>
        </p:nvSpPr>
        <p:spPr bwMode="white">
          <a:xfrm>
            <a:off x="0" y="-1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9AD7562C-8257-11ED-C6EF-B20B75504B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8877920-AA15-4721-9894-E5C6B06D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17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">
            <a:extLst>
              <a:ext uri="{FF2B5EF4-FFF2-40B4-BE49-F238E27FC236}">
                <a16:creationId xmlns:a16="http://schemas.microsoft.com/office/drawing/2014/main" id="{71EC193D-CC43-15CD-831C-49F8CD8C16BD}"/>
              </a:ext>
            </a:extLst>
          </p:cNvPr>
          <p:cNvSpPr>
            <a:spLocks/>
          </p:cNvSpPr>
          <p:nvPr/>
        </p:nvSpPr>
        <p:spPr bwMode="black">
          <a:xfrm>
            <a:off x="9211095" y="767925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Blue Block">
            <a:extLst>
              <a:ext uri="{FF2B5EF4-FFF2-40B4-BE49-F238E27FC236}">
                <a16:creationId xmlns:a16="http://schemas.microsoft.com/office/drawing/2014/main" id="{D00D9B82-CF9A-0D93-6F46-B6D1542878BF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BBD3EDA2-78B7-6B49-D40E-E33D2D383B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DD0DF77D-FC8F-101B-4675-31AF887A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546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Block">
            <a:extLst>
              <a:ext uri="{FF2B5EF4-FFF2-40B4-BE49-F238E27FC236}">
                <a16:creationId xmlns:a16="http://schemas.microsoft.com/office/drawing/2014/main" id="{12453F8B-CE7E-AFE0-3462-35D24654037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38DAB-25E3-9346-CA31-170E03F8D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192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C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4DFF69-2016-9DA3-0C59-AD16B7737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3" name="Block">
            <a:extLst>
              <a:ext uri="{FF2B5EF4-FFF2-40B4-BE49-F238E27FC236}">
                <a16:creationId xmlns:a16="http://schemas.microsoft.com/office/drawing/2014/main" id="{652B8FD6-74FC-514C-F519-0CBE970EAED5}"/>
              </a:ext>
            </a:extLst>
          </p:cNvPr>
          <p:cNvGrpSpPr/>
          <p:nvPr/>
        </p:nvGrpSpPr>
        <p:grpSpPr>
          <a:xfrm>
            <a:off x="0" y="0"/>
            <a:ext cx="4876800" cy="4680000"/>
            <a:chOff x="0" y="0"/>
            <a:chExt cx="4876800" cy="4648201"/>
          </a:xfrm>
        </p:grpSpPr>
        <p:sp>
          <p:nvSpPr>
            <p:cNvPr id="8" name="Bright Blue Block">
              <a:extLst>
                <a:ext uri="{FF2B5EF4-FFF2-40B4-BE49-F238E27FC236}">
                  <a16:creationId xmlns:a16="http://schemas.microsoft.com/office/drawing/2014/main" id="{55D49043-F59D-C045-9BBB-BC80EA2A2525}"/>
                </a:ext>
              </a:extLst>
            </p:cNvPr>
            <p:cNvSpPr/>
            <p:nvPr/>
          </p:nvSpPr>
          <p:spPr bwMode="white">
            <a:xfrm>
              <a:off x="0" y="1"/>
              <a:ext cx="4876800" cy="4648200"/>
            </a:xfrm>
            <a:prstGeom prst="rect">
              <a:avLst/>
            </a:prstGeom>
            <a:gradFill>
              <a:gsLst>
                <a:gs pos="71000">
                  <a:srgbClr val="538FFF"/>
                </a:gs>
                <a:gs pos="44000">
                  <a:srgbClr val="538FFF"/>
                </a:gs>
                <a:gs pos="19000">
                  <a:srgbClr val="1E52A1">
                    <a:lumMod val="93000"/>
                    <a:lumOff val="7000"/>
                  </a:srgbClr>
                </a:gs>
                <a:gs pos="100000">
                  <a:srgbClr val="538FFF"/>
                </a:gs>
                <a:gs pos="1000">
                  <a:srgbClr val="0A3B7D"/>
                </a:gs>
              </a:gsLst>
              <a:lin ang="133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PT">
                <a:solidFill>
                  <a:schemeClr val="lt1"/>
                </a:solidFill>
              </a:endParaRPr>
            </a:p>
          </p:txBody>
        </p:sp>
        <p:sp>
          <p:nvSpPr>
            <p:cNvPr id="11" name="Squiggle">
              <a:extLst>
                <a:ext uri="{FF2B5EF4-FFF2-40B4-BE49-F238E27FC236}">
                  <a16:creationId xmlns:a16="http://schemas.microsoft.com/office/drawing/2014/main" id="{49CD59CD-2AFD-FE85-1E90-9F7833A01A25}"/>
                </a:ext>
              </a:extLst>
            </p:cNvPr>
            <p:cNvSpPr/>
            <p:nvPr/>
          </p:nvSpPr>
          <p:spPr>
            <a:xfrm>
              <a:off x="0" y="0"/>
              <a:ext cx="4876800" cy="4648200"/>
            </a:xfrm>
            <a:custGeom>
              <a:avLst/>
              <a:gdLst>
                <a:gd name="connsiteX0" fmla="*/ 0 w 4876800"/>
                <a:gd name="connsiteY0" fmla="*/ 0 h 4648200"/>
                <a:gd name="connsiteX1" fmla="*/ 2670238 w 4876800"/>
                <a:gd name="connsiteY1" fmla="*/ 0 h 4648200"/>
                <a:gd name="connsiteX2" fmla="*/ 3251333 w 4876800"/>
                <a:gd name="connsiteY2" fmla="*/ 517355 h 4648200"/>
                <a:gd name="connsiteX3" fmla="*/ 4616160 w 4876800"/>
                <a:gd name="connsiteY3" fmla="*/ 1736231 h 4648200"/>
                <a:gd name="connsiteX4" fmla="*/ 4876800 w 4876800"/>
                <a:gd name="connsiteY4" fmla="*/ 1979901 h 4648200"/>
                <a:gd name="connsiteX5" fmla="*/ 4876800 w 4876800"/>
                <a:gd name="connsiteY5" fmla="*/ 3115238 h 4648200"/>
                <a:gd name="connsiteX6" fmla="*/ 4717223 w 4876800"/>
                <a:gd name="connsiteY6" fmla="*/ 2960531 h 4648200"/>
                <a:gd name="connsiteX7" fmla="*/ 1552986 w 4876800"/>
                <a:gd name="connsiteY7" fmla="*/ 109887 h 4648200"/>
                <a:gd name="connsiteX8" fmla="*/ 4260751 w 4876800"/>
                <a:gd name="connsiteY8" fmla="*/ 4355467 h 4648200"/>
                <a:gd name="connsiteX9" fmla="*/ 4417260 w 4876800"/>
                <a:gd name="connsiteY9" fmla="*/ 4648200 h 4648200"/>
                <a:gd name="connsiteX10" fmla="*/ 390191 w 4876800"/>
                <a:gd name="connsiteY10" fmla="*/ 4648200 h 4648200"/>
                <a:gd name="connsiteX11" fmla="*/ 4695 w 4876800"/>
                <a:gd name="connsiteY11" fmla="*/ 4056511 h 4648200"/>
                <a:gd name="connsiteX12" fmla="*/ 0 w 4876800"/>
                <a:gd name="connsiteY12" fmla="*/ 4024130 h 4648200"/>
                <a:gd name="connsiteX13" fmla="*/ 0 w 4876800"/>
                <a:gd name="connsiteY13" fmla="*/ 2392129 h 4648200"/>
                <a:gd name="connsiteX14" fmla="*/ 160541 w 4876800"/>
                <a:gd name="connsiteY14" fmla="*/ 2447325 h 4648200"/>
                <a:gd name="connsiteX15" fmla="*/ 1735139 w 4876800"/>
                <a:gd name="connsiteY15" fmla="*/ 3206469 h 4648200"/>
                <a:gd name="connsiteX16" fmla="*/ 108175 w 4876800"/>
                <a:gd name="connsiteY16" fmla="*/ 418305 h 4648200"/>
                <a:gd name="connsiteX17" fmla="*/ 0 w 4876800"/>
                <a:gd name="connsiteY17" fmla="*/ 258755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76800" h="4648200">
                  <a:moveTo>
                    <a:pt x="0" y="0"/>
                  </a:moveTo>
                  <a:lnTo>
                    <a:pt x="2670238" y="0"/>
                  </a:lnTo>
                  <a:lnTo>
                    <a:pt x="3251333" y="517355"/>
                  </a:lnTo>
                  <a:cubicBezTo>
                    <a:pt x="3703273" y="916643"/>
                    <a:pt x="4152812" y="1310328"/>
                    <a:pt x="4616160" y="1736231"/>
                  </a:cubicBezTo>
                  <a:lnTo>
                    <a:pt x="4876800" y="1979901"/>
                  </a:lnTo>
                  <a:lnTo>
                    <a:pt x="4876800" y="3115238"/>
                  </a:lnTo>
                  <a:lnTo>
                    <a:pt x="4717223" y="2960531"/>
                  </a:lnTo>
                  <a:cubicBezTo>
                    <a:pt x="2977630" y="1278774"/>
                    <a:pt x="2656650" y="1112355"/>
                    <a:pt x="1552986" y="109887"/>
                  </a:cubicBezTo>
                  <a:cubicBezTo>
                    <a:pt x="2546389" y="1475815"/>
                    <a:pt x="2400157" y="885368"/>
                    <a:pt x="4260751" y="4355467"/>
                  </a:cubicBezTo>
                  <a:lnTo>
                    <a:pt x="4417260" y="4648200"/>
                  </a:lnTo>
                  <a:lnTo>
                    <a:pt x="390191" y="4648200"/>
                  </a:lnTo>
                  <a:lnTo>
                    <a:pt x="4695" y="4056511"/>
                  </a:lnTo>
                  <a:lnTo>
                    <a:pt x="0" y="4024130"/>
                  </a:lnTo>
                  <a:lnTo>
                    <a:pt x="0" y="2392129"/>
                  </a:lnTo>
                  <a:lnTo>
                    <a:pt x="160541" y="2447325"/>
                  </a:lnTo>
                  <a:cubicBezTo>
                    <a:pt x="586623" y="2597715"/>
                    <a:pt x="1118268" y="2816866"/>
                    <a:pt x="1735139" y="3206469"/>
                  </a:cubicBezTo>
                  <a:cubicBezTo>
                    <a:pt x="1612651" y="2856712"/>
                    <a:pt x="816105" y="1476499"/>
                    <a:pt x="108175" y="418305"/>
                  </a:cubicBezTo>
                  <a:lnTo>
                    <a:pt x="0" y="258755"/>
                  </a:lnTo>
                  <a:close/>
                </a:path>
              </a:pathLst>
            </a:custGeom>
            <a:gradFill>
              <a:gsLst>
                <a:gs pos="100000">
                  <a:srgbClr val="356DCA"/>
                </a:gs>
                <a:gs pos="0">
                  <a:srgbClr val="3067C1">
                    <a:lumMod val="93000"/>
                    <a:lumOff val="7000"/>
                  </a:srgb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661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C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D45725-0FF6-4B65-0D2B-7A5FCDC3F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Orange Block">
            <a:extLst>
              <a:ext uri="{FF2B5EF4-FFF2-40B4-BE49-F238E27FC236}">
                <a16:creationId xmlns:a16="http://schemas.microsoft.com/office/drawing/2014/main" id="{DB0B598B-C9D6-DAE8-E909-26110C40CEA7}"/>
              </a:ext>
            </a:extLst>
          </p:cNvPr>
          <p:cNvSpPr/>
          <p:nvPr/>
        </p:nvSpPr>
        <p:spPr bwMode="white">
          <a:xfrm>
            <a:off x="0" y="-1"/>
            <a:ext cx="4876800" cy="4680000"/>
          </a:xfrm>
          <a:prstGeom prst="rect">
            <a:avLst/>
          </a:prstGeom>
          <a:gradFill>
            <a:gsLst>
              <a:gs pos="35000">
                <a:srgbClr val="E65A03"/>
              </a:gs>
              <a:gs pos="100000">
                <a:srgbClr val="F07900"/>
              </a:gs>
              <a:gs pos="0">
                <a:srgbClr val="E55703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Squiggle 2">
            <a:extLst>
              <a:ext uri="{FF2B5EF4-FFF2-40B4-BE49-F238E27FC236}">
                <a16:creationId xmlns:a16="http://schemas.microsoft.com/office/drawing/2014/main" id="{4F9839D8-DD34-BF32-8C9A-D4A351E9EF3D}"/>
              </a:ext>
            </a:extLst>
          </p:cNvPr>
          <p:cNvSpPr/>
          <p:nvPr/>
        </p:nvSpPr>
        <p:spPr>
          <a:xfrm>
            <a:off x="406400" y="1949493"/>
            <a:ext cx="4458342" cy="2730506"/>
          </a:xfrm>
          <a:custGeom>
            <a:avLst/>
            <a:gdLst>
              <a:gd name="connsiteX0" fmla="*/ 4458342 w 4458342"/>
              <a:gd name="connsiteY0" fmla="*/ 68 h 2730506"/>
              <a:gd name="connsiteX1" fmla="*/ 4448817 w 4458342"/>
              <a:gd name="connsiteY1" fmla="*/ 2721043 h 2730506"/>
              <a:gd name="connsiteX2" fmla="*/ 4174621 w 4458342"/>
              <a:gd name="connsiteY2" fmla="*/ 2728793 h 2730506"/>
              <a:gd name="connsiteX3" fmla="*/ 4144911 w 4458342"/>
              <a:gd name="connsiteY3" fmla="*/ 2730506 h 2730506"/>
              <a:gd name="connsiteX4" fmla="*/ 2623679 w 4458342"/>
              <a:gd name="connsiteY4" fmla="*/ 2730506 h 2730506"/>
              <a:gd name="connsiteX5" fmla="*/ 2661479 w 4458342"/>
              <a:gd name="connsiteY5" fmla="*/ 2630001 h 2730506"/>
              <a:gd name="connsiteX6" fmla="*/ 3376488 w 4458342"/>
              <a:gd name="connsiteY6" fmla="*/ 1150378 h 2730506"/>
              <a:gd name="connsiteX7" fmla="*/ 2275273 w 4458342"/>
              <a:gd name="connsiteY7" fmla="*/ 1976289 h 2730506"/>
              <a:gd name="connsiteX8" fmla="*/ 1294379 w 4458342"/>
              <a:gd name="connsiteY8" fmla="*/ 2730506 h 2730506"/>
              <a:gd name="connsiteX9" fmla="*/ 0 w 4458342"/>
              <a:gd name="connsiteY9" fmla="*/ 2730506 h 2730506"/>
              <a:gd name="connsiteX10" fmla="*/ 74915 w 4458342"/>
              <a:gd name="connsiteY10" fmla="*/ 2634677 h 2730506"/>
              <a:gd name="connsiteX11" fmla="*/ 2197742 w 4458342"/>
              <a:gd name="connsiteY11" fmla="*/ 1114493 h 2730506"/>
              <a:gd name="connsiteX12" fmla="*/ 4458342 w 4458342"/>
              <a:gd name="connsiteY12" fmla="*/ 68 h 27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8342" h="2730506">
                <a:moveTo>
                  <a:pt x="4458342" y="68"/>
                </a:moveTo>
                <a:lnTo>
                  <a:pt x="4448817" y="2721043"/>
                </a:lnTo>
                <a:cubicBezTo>
                  <a:pt x="4362232" y="2721837"/>
                  <a:pt x="4270538" y="2724522"/>
                  <a:pt x="4174621" y="2728793"/>
                </a:cubicBezTo>
                <a:lnTo>
                  <a:pt x="4144911" y="2730506"/>
                </a:lnTo>
                <a:lnTo>
                  <a:pt x="2623679" y="2730506"/>
                </a:lnTo>
                <a:lnTo>
                  <a:pt x="2661479" y="2630001"/>
                </a:lnTo>
                <a:cubicBezTo>
                  <a:pt x="2867822" y="2113582"/>
                  <a:pt x="3178614" y="1530354"/>
                  <a:pt x="3376488" y="1150378"/>
                </a:cubicBezTo>
                <a:lnTo>
                  <a:pt x="2275273" y="1976289"/>
                </a:lnTo>
                <a:lnTo>
                  <a:pt x="1294379" y="2730506"/>
                </a:lnTo>
                <a:lnTo>
                  <a:pt x="0" y="2730506"/>
                </a:lnTo>
                <a:lnTo>
                  <a:pt x="74915" y="2634677"/>
                </a:lnTo>
                <a:cubicBezTo>
                  <a:pt x="465021" y="2199819"/>
                  <a:pt x="1632451" y="1506964"/>
                  <a:pt x="2197742" y="1114493"/>
                </a:cubicBezTo>
                <a:cubicBezTo>
                  <a:pt x="2951463" y="591198"/>
                  <a:pt x="4424475" y="-7340"/>
                  <a:pt x="4458342" y="68"/>
                </a:cubicBezTo>
                <a:close/>
              </a:path>
            </a:pathLst>
          </a:custGeom>
          <a:gradFill>
            <a:gsLst>
              <a:gs pos="70000">
                <a:srgbClr val="E86301"/>
              </a:gs>
              <a:gs pos="35000">
                <a:srgbClr val="E86101"/>
              </a:gs>
              <a:gs pos="100000">
                <a:srgbClr val="E86101"/>
              </a:gs>
              <a:gs pos="0">
                <a:srgbClr val="E8620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Squiggle 1">
            <a:extLst>
              <a:ext uri="{FF2B5EF4-FFF2-40B4-BE49-F238E27FC236}">
                <a16:creationId xmlns:a16="http://schemas.microsoft.com/office/drawing/2014/main" id="{C37ACE55-304C-EC98-D7F7-78C4D2DAA204}"/>
              </a:ext>
            </a:extLst>
          </p:cNvPr>
          <p:cNvSpPr/>
          <p:nvPr/>
        </p:nvSpPr>
        <p:spPr>
          <a:xfrm>
            <a:off x="12700" y="12700"/>
            <a:ext cx="3143251" cy="4076700"/>
          </a:xfrm>
          <a:custGeom>
            <a:avLst/>
            <a:gdLst>
              <a:gd name="connsiteX0" fmla="*/ 0 w 3143251"/>
              <a:gd name="connsiteY0" fmla="*/ 0 h 4076700"/>
              <a:gd name="connsiteX1" fmla="*/ 3143251 w 3143251"/>
              <a:gd name="connsiteY1" fmla="*/ 0 h 4076700"/>
              <a:gd name="connsiteX2" fmla="*/ 1743076 w 3143251"/>
              <a:gd name="connsiteY2" fmla="*/ 1943100 h 4076700"/>
              <a:gd name="connsiteX3" fmla="*/ 0 w 3143251"/>
              <a:gd name="connsiteY3" fmla="*/ 4076700 h 4076700"/>
              <a:gd name="connsiteX4" fmla="*/ 0 w 3143251"/>
              <a:gd name="connsiteY4" fmla="*/ 2040508 h 4076700"/>
              <a:gd name="connsiteX5" fmla="*/ 21267 w 3143251"/>
              <a:gd name="connsiteY5" fmla="*/ 2008537 h 4076700"/>
              <a:gd name="connsiteX6" fmla="*/ 460479 w 3143251"/>
              <a:gd name="connsiteY6" fmla="*/ 1482537 h 4076700"/>
              <a:gd name="connsiteX7" fmla="*/ 10638 w 3143251"/>
              <a:gd name="connsiteY7" fmla="*/ 1717593 h 4076700"/>
              <a:gd name="connsiteX8" fmla="*/ 0 w 3143251"/>
              <a:gd name="connsiteY8" fmla="*/ 172251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1" h="4076700">
                <a:moveTo>
                  <a:pt x="0" y="0"/>
                </a:moveTo>
                <a:lnTo>
                  <a:pt x="3143251" y="0"/>
                </a:lnTo>
                <a:cubicBezTo>
                  <a:pt x="2781301" y="647700"/>
                  <a:pt x="2209801" y="1295400"/>
                  <a:pt x="1743076" y="1943100"/>
                </a:cubicBezTo>
                <a:cubicBezTo>
                  <a:pt x="1219201" y="2622550"/>
                  <a:pt x="871538" y="3009900"/>
                  <a:pt x="0" y="4076700"/>
                </a:cubicBezTo>
                <a:lnTo>
                  <a:pt x="0" y="2040508"/>
                </a:lnTo>
                <a:lnTo>
                  <a:pt x="21267" y="2008537"/>
                </a:lnTo>
                <a:cubicBezTo>
                  <a:pt x="166305" y="1796335"/>
                  <a:pt x="232480" y="1770389"/>
                  <a:pt x="460479" y="1482537"/>
                </a:cubicBezTo>
                <a:lnTo>
                  <a:pt x="10638" y="1717593"/>
                </a:lnTo>
                <a:lnTo>
                  <a:pt x="0" y="1722510"/>
                </a:lnTo>
                <a:close/>
              </a:path>
            </a:pathLst>
          </a:custGeom>
          <a:gradFill>
            <a:gsLst>
              <a:gs pos="70000">
                <a:srgbClr val="EB6A01"/>
              </a:gs>
              <a:gs pos="35000">
                <a:srgbClr val="EA6801"/>
              </a:gs>
              <a:gs pos="100000">
                <a:srgbClr val="EB6A01"/>
              </a:gs>
              <a:gs pos="0">
                <a:srgbClr val="EB6A0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111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528A10-E9D5-56B2-BAA2-A2CFEBBCA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Green Block">
            <a:extLst>
              <a:ext uri="{FF2B5EF4-FFF2-40B4-BE49-F238E27FC236}">
                <a16:creationId xmlns:a16="http://schemas.microsoft.com/office/drawing/2014/main" id="{61D5DE2B-4FC1-5593-B3EE-6E52BCCF57EB}"/>
              </a:ext>
            </a:extLst>
          </p:cNvPr>
          <p:cNvSpPr/>
          <p:nvPr/>
        </p:nvSpPr>
        <p:spPr bwMode="white">
          <a:xfrm>
            <a:off x="0" y="1"/>
            <a:ext cx="4876800" cy="4680000"/>
          </a:xfrm>
          <a:prstGeom prst="rect">
            <a:avLst/>
          </a:prstGeom>
          <a:gradFill>
            <a:gsLst>
              <a:gs pos="100000">
                <a:srgbClr val="00B8E1"/>
              </a:gs>
              <a:gs pos="0">
                <a:srgbClr val="00BF34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1" name="Squiggle 2">
            <a:extLst>
              <a:ext uri="{FF2B5EF4-FFF2-40B4-BE49-F238E27FC236}">
                <a16:creationId xmlns:a16="http://schemas.microsoft.com/office/drawing/2014/main" id="{8CC02ACD-8210-40F4-BF0E-D9A8942532F0}"/>
              </a:ext>
            </a:extLst>
          </p:cNvPr>
          <p:cNvSpPr/>
          <p:nvPr/>
        </p:nvSpPr>
        <p:spPr>
          <a:xfrm>
            <a:off x="406400" y="1949495"/>
            <a:ext cx="4458342" cy="2730506"/>
          </a:xfrm>
          <a:custGeom>
            <a:avLst/>
            <a:gdLst>
              <a:gd name="connsiteX0" fmla="*/ 4458342 w 4458342"/>
              <a:gd name="connsiteY0" fmla="*/ 68 h 2730506"/>
              <a:gd name="connsiteX1" fmla="*/ 4448817 w 4458342"/>
              <a:gd name="connsiteY1" fmla="*/ 2721043 h 2730506"/>
              <a:gd name="connsiteX2" fmla="*/ 4174621 w 4458342"/>
              <a:gd name="connsiteY2" fmla="*/ 2728793 h 2730506"/>
              <a:gd name="connsiteX3" fmla="*/ 4144911 w 4458342"/>
              <a:gd name="connsiteY3" fmla="*/ 2730506 h 2730506"/>
              <a:gd name="connsiteX4" fmla="*/ 2623679 w 4458342"/>
              <a:gd name="connsiteY4" fmla="*/ 2730506 h 2730506"/>
              <a:gd name="connsiteX5" fmla="*/ 2661479 w 4458342"/>
              <a:gd name="connsiteY5" fmla="*/ 2630001 h 2730506"/>
              <a:gd name="connsiteX6" fmla="*/ 3376488 w 4458342"/>
              <a:gd name="connsiteY6" fmla="*/ 1150378 h 2730506"/>
              <a:gd name="connsiteX7" fmla="*/ 2275273 w 4458342"/>
              <a:gd name="connsiteY7" fmla="*/ 1976289 h 2730506"/>
              <a:gd name="connsiteX8" fmla="*/ 1294379 w 4458342"/>
              <a:gd name="connsiteY8" fmla="*/ 2730506 h 2730506"/>
              <a:gd name="connsiteX9" fmla="*/ 0 w 4458342"/>
              <a:gd name="connsiteY9" fmla="*/ 2730506 h 2730506"/>
              <a:gd name="connsiteX10" fmla="*/ 74915 w 4458342"/>
              <a:gd name="connsiteY10" fmla="*/ 2634677 h 2730506"/>
              <a:gd name="connsiteX11" fmla="*/ 2197742 w 4458342"/>
              <a:gd name="connsiteY11" fmla="*/ 1114493 h 2730506"/>
              <a:gd name="connsiteX12" fmla="*/ 4458342 w 4458342"/>
              <a:gd name="connsiteY12" fmla="*/ 68 h 27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8342" h="2730506">
                <a:moveTo>
                  <a:pt x="4458342" y="68"/>
                </a:moveTo>
                <a:lnTo>
                  <a:pt x="4448817" y="2721043"/>
                </a:lnTo>
                <a:cubicBezTo>
                  <a:pt x="4362232" y="2721837"/>
                  <a:pt x="4270538" y="2724522"/>
                  <a:pt x="4174621" y="2728793"/>
                </a:cubicBezTo>
                <a:lnTo>
                  <a:pt x="4144911" y="2730506"/>
                </a:lnTo>
                <a:lnTo>
                  <a:pt x="2623679" y="2730506"/>
                </a:lnTo>
                <a:lnTo>
                  <a:pt x="2661479" y="2630001"/>
                </a:lnTo>
                <a:cubicBezTo>
                  <a:pt x="2867822" y="2113582"/>
                  <a:pt x="3178614" y="1530354"/>
                  <a:pt x="3376488" y="1150378"/>
                </a:cubicBezTo>
                <a:lnTo>
                  <a:pt x="2275273" y="1976289"/>
                </a:lnTo>
                <a:lnTo>
                  <a:pt x="1294379" y="2730506"/>
                </a:lnTo>
                <a:lnTo>
                  <a:pt x="0" y="2730506"/>
                </a:lnTo>
                <a:lnTo>
                  <a:pt x="74915" y="2634677"/>
                </a:lnTo>
                <a:cubicBezTo>
                  <a:pt x="465021" y="2199819"/>
                  <a:pt x="1632451" y="1506964"/>
                  <a:pt x="2197742" y="1114493"/>
                </a:cubicBezTo>
                <a:cubicBezTo>
                  <a:pt x="2951463" y="591198"/>
                  <a:pt x="4424475" y="-7340"/>
                  <a:pt x="4458342" y="68"/>
                </a:cubicBezTo>
                <a:close/>
              </a:path>
            </a:pathLst>
          </a:custGeom>
          <a:gradFill>
            <a:gsLst>
              <a:gs pos="70000">
                <a:srgbClr val="00B9B4"/>
              </a:gs>
              <a:gs pos="35000">
                <a:srgbClr val="00BAA8"/>
              </a:gs>
              <a:gs pos="100000">
                <a:srgbClr val="00B9BD"/>
              </a:gs>
              <a:gs pos="0">
                <a:srgbClr val="00BAA0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Squiggle 1">
            <a:extLst>
              <a:ext uri="{FF2B5EF4-FFF2-40B4-BE49-F238E27FC236}">
                <a16:creationId xmlns:a16="http://schemas.microsoft.com/office/drawing/2014/main" id="{1685A533-6680-6637-C9CD-3D80C64A7375}"/>
              </a:ext>
            </a:extLst>
          </p:cNvPr>
          <p:cNvSpPr/>
          <p:nvPr/>
        </p:nvSpPr>
        <p:spPr>
          <a:xfrm>
            <a:off x="12700" y="12700"/>
            <a:ext cx="3143251" cy="4076700"/>
          </a:xfrm>
          <a:custGeom>
            <a:avLst/>
            <a:gdLst>
              <a:gd name="connsiteX0" fmla="*/ 0 w 3143251"/>
              <a:gd name="connsiteY0" fmla="*/ 0 h 4076700"/>
              <a:gd name="connsiteX1" fmla="*/ 3143251 w 3143251"/>
              <a:gd name="connsiteY1" fmla="*/ 0 h 4076700"/>
              <a:gd name="connsiteX2" fmla="*/ 1743076 w 3143251"/>
              <a:gd name="connsiteY2" fmla="*/ 1943100 h 4076700"/>
              <a:gd name="connsiteX3" fmla="*/ 0 w 3143251"/>
              <a:gd name="connsiteY3" fmla="*/ 4076700 h 4076700"/>
              <a:gd name="connsiteX4" fmla="*/ 0 w 3143251"/>
              <a:gd name="connsiteY4" fmla="*/ 2040508 h 4076700"/>
              <a:gd name="connsiteX5" fmla="*/ 21267 w 3143251"/>
              <a:gd name="connsiteY5" fmla="*/ 2008537 h 4076700"/>
              <a:gd name="connsiteX6" fmla="*/ 460479 w 3143251"/>
              <a:gd name="connsiteY6" fmla="*/ 1482537 h 4076700"/>
              <a:gd name="connsiteX7" fmla="*/ 10638 w 3143251"/>
              <a:gd name="connsiteY7" fmla="*/ 1717593 h 4076700"/>
              <a:gd name="connsiteX8" fmla="*/ 0 w 3143251"/>
              <a:gd name="connsiteY8" fmla="*/ 172251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1" h="4076700">
                <a:moveTo>
                  <a:pt x="0" y="0"/>
                </a:moveTo>
                <a:lnTo>
                  <a:pt x="3143251" y="0"/>
                </a:lnTo>
                <a:cubicBezTo>
                  <a:pt x="2781301" y="647700"/>
                  <a:pt x="2209801" y="1295400"/>
                  <a:pt x="1743076" y="1943100"/>
                </a:cubicBezTo>
                <a:cubicBezTo>
                  <a:pt x="1219201" y="2622550"/>
                  <a:pt x="871538" y="3009900"/>
                  <a:pt x="0" y="4076700"/>
                </a:cubicBezTo>
                <a:lnTo>
                  <a:pt x="0" y="2040508"/>
                </a:lnTo>
                <a:lnTo>
                  <a:pt x="21267" y="2008537"/>
                </a:lnTo>
                <a:cubicBezTo>
                  <a:pt x="166305" y="1796335"/>
                  <a:pt x="232480" y="1770389"/>
                  <a:pt x="460479" y="1482537"/>
                </a:cubicBezTo>
                <a:lnTo>
                  <a:pt x="10638" y="1717593"/>
                </a:lnTo>
                <a:lnTo>
                  <a:pt x="0" y="1722510"/>
                </a:lnTo>
                <a:close/>
              </a:path>
            </a:pathLst>
          </a:custGeom>
          <a:gradFill>
            <a:gsLst>
              <a:gs pos="70000">
                <a:srgbClr val="00BB8B"/>
              </a:gs>
              <a:gs pos="35000">
                <a:srgbClr val="00BC8B"/>
              </a:gs>
              <a:gs pos="100000">
                <a:srgbClr val="00BA9A"/>
              </a:gs>
              <a:gs pos="0">
                <a:srgbClr val="00BC69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504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49053-BE6C-1C4D-CB70-DBBAF999C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87011-3214-FD25-1181-F605A9CA6455}"/>
              </a:ext>
            </a:extLst>
          </p:cNvPr>
          <p:cNvSpPr/>
          <p:nvPr userDrawn="1"/>
        </p:nvSpPr>
        <p:spPr bwMode="white">
          <a:xfrm>
            <a:off x="0" y="-1"/>
            <a:ext cx="4876800" cy="4680000"/>
          </a:xfrm>
          <a:prstGeom prst="rect">
            <a:avLst/>
          </a:prstGeom>
          <a:gradFill flip="none" rotWithShape="1">
            <a:gsLst>
              <a:gs pos="50000">
                <a:srgbClr val="3AAEF6"/>
              </a:gs>
              <a:gs pos="100000">
                <a:srgbClr val="4F9DFD"/>
              </a:gs>
              <a:gs pos="0">
                <a:srgbClr val="04B8E2"/>
              </a:gs>
            </a:gsLst>
            <a:lin ang="18000000" scaled="0"/>
            <a:tileRect/>
          </a:gradFill>
        </p:spPr>
        <p:txBody>
          <a:bodyPr rtlCol="0" anchor="ctr"/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Squiggle">
            <a:extLst>
              <a:ext uri="{FF2B5EF4-FFF2-40B4-BE49-F238E27FC236}">
                <a16:creationId xmlns:a16="http://schemas.microsoft.com/office/drawing/2014/main" id="{18F540EF-87D8-0E44-F690-9F7604110481}"/>
              </a:ext>
            </a:extLst>
          </p:cNvPr>
          <p:cNvSpPr/>
          <p:nvPr/>
        </p:nvSpPr>
        <p:spPr>
          <a:xfrm>
            <a:off x="0" y="0"/>
            <a:ext cx="4876800" cy="4680000"/>
          </a:xfrm>
          <a:custGeom>
            <a:avLst/>
            <a:gdLst>
              <a:gd name="connsiteX0" fmla="*/ 4876800 w 4876800"/>
              <a:gd name="connsiteY0" fmla="*/ 3948026 h 4648200"/>
              <a:gd name="connsiteX1" fmla="*/ 4876800 w 4876800"/>
              <a:gd name="connsiteY1" fmla="*/ 4648200 h 4648200"/>
              <a:gd name="connsiteX2" fmla="*/ 3641772 w 4876800"/>
              <a:gd name="connsiteY2" fmla="*/ 4648200 h 4648200"/>
              <a:gd name="connsiteX3" fmla="*/ 2979537 w 4876800"/>
              <a:gd name="connsiteY3" fmla="*/ 0 h 4648200"/>
              <a:gd name="connsiteX4" fmla="*/ 4799703 w 4876800"/>
              <a:gd name="connsiteY4" fmla="*/ 0 h 4648200"/>
              <a:gd name="connsiteX5" fmla="*/ 4807781 w 4876800"/>
              <a:gd name="connsiteY5" fmla="*/ 25078 h 4648200"/>
              <a:gd name="connsiteX6" fmla="*/ 4876075 w 4876800"/>
              <a:gd name="connsiteY6" fmla="*/ 276777 h 4648200"/>
              <a:gd name="connsiteX7" fmla="*/ 4876800 w 4876800"/>
              <a:gd name="connsiteY7" fmla="*/ 279858 h 4648200"/>
              <a:gd name="connsiteX8" fmla="*/ 4876800 w 4876800"/>
              <a:gd name="connsiteY8" fmla="*/ 2099726 h 4648200"/>
              <a:gd name="connsiteX9" fmla="*/ 3571982 w 4876800"/>
              <a:gd name="connsiteY9" fmla="*/ 4648200 h 4648200"/>
              <a:gd name="connsiteX10" fmla="*/ 57811 w 4876800"/>
              <a:gd name="connsiteY10" fmla="*/ 4648200 h 4648200"/>
              <a:gd name="connsiteX11" fmla="*/ 671862 w 4876800"/>
              <a:gd name="connsiteY11" fmla="*/ 0 h 4648200"/>
              <a:gd name="connsiteX12" fmla="*/ 2817209 w 4876800"/>
              <a:gd name="connsiteY12" fmla="*/ 0 h 4648200"/>
              <a:gd name="connsiteX13" fmla="*/ 0 w 4876800"/>
              <a:gd name="connsiteY13" fmla="*/ 2583289 h 4648200"/>
              <a:gd name="connsiteX14" fmla="*/ 0 w 4876800"/>
              <a:gd name="connsiteY14" fmla="*/ 534044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6800" h="4648200">
                <a:moveTo>
                  <a:pt x="4876800" y="3948026"/>
                </a:moveTo>
                <a:lnTo>
                  <a:pt x="4876800" y="4648200"/>
                </a:lnTo>
                <a:lnTo>
                  <a:pt x="3641772" y="4648200"/>
                </a:lnTo>
                <a:close/>
                <a:moveTo>
                  <a:pt x="2979537" y="0"/>
                </a:moveTo>
                <a:lnTo>
                  <a:pt x="4799703" y="0"/>
                </a:lnTo>
                <a:lnTo>
                  <a:pt x="4807781" y="25078"/>
                </a:lnTo>
                <a:cubicBezTo>
                  <a:pt x="4831182" y="102611"/>
                  <a:pt x="4853944" y="186832"/>
                  <a:pt x="4876075" y="276777"/>
                </a:cubicBezTo>
                <a:lnTo>
                  <a:pt x="4876800" y="279858"/>
                </a:lnTo>
                <a:lnTo>
                  <a:pt x="4876800" y="2099726"/>
                </a:lnTo>
                <a:lnTo>
                  <a:pt x="3571982" y="4648200"/>
                </a:lnTo>
                <a:lnTo>
                  <a:pt x="57811" y="4648200"/>
                </a:lnTo>
                <a:close/>
                <a:moveTo>
                  <a:pt x="671862" y="0"/>
                </a:moveTo>
                <a:lnTo>
                  <a:pt x="2817209" y="0"/>
                </a:lnTo>
                <a:lnTo>
                  <a:pt x="0" y="2583289"/>
                </a:lnTo>
                <a:lnTo>
                  <a:pt x="0" y="534044"/>
                </a:lnTo>
                <a:close/>
              </a:path>
            </a:pathLst>
          </a:custGeom>
          <a:gradFill>
            <a:gsLst>
              <a:gs pos="100000">
                <a:srgbClr val="399BF5"/>
              </a:gs>
              <a:gs pos="0">
                <a:srgbClr val="26A4EE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3200" tIns="203200" rIns="203200" bIns="203200" rtlCol="0" anchor="ctr">
            <a:noAutofit/>
          </a:bodyPr>
          <a:lstStyle/>
          <a:p>
            <a:pPr algn="ctr" defTabSz="486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61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</a:t>
            </a:r>
            <a:br>
              <a:rPr lang="en-GB" noProof="0"/>
            </a:br>
            <a:r>
              <a:rPr lang="en-GB" noProof="0"/>
              <a:t>style</a:t>
            </a:r>
            <a:endParaRPr lang="de-DE" noProof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C (M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C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 C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8A8E-AC52-8E78-8332-38A3B4F1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69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>
            <a:extLst>
              <a:ext uri="{FF2B5EF4-FFF2-40B4-BE49-F238E27FC236}">
                <a16:creationId xmlns:a16="http://schemas.microsoft.com/office/drawing/2014/main" id="{DB4EAF0F-926C-C687-2CAB-EBECD17C8A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000" y="1700808"/>
            <a:ext cx="1108800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34C86-AB12-63AB-0C99-237B1547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48087-4076-5754-C666-1808BF3AA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000" y="956760"/>
            <a:ext cx="11088001" cy="312009"/>
          </a:xfrm>
        </p:spPr>
        <p:txBody>
          <a:bodyPr/>
          <a:lstStyle>
            <a:lvl1pPr>
              <a:defRPr lang="en-GB" sz="2000" b="0" i="0" kern="1200" spc="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algn="l" defTabSz="972000" rtl="0" eaLnBrk="1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">
            <a:extLst>
              <a:ext uri="{FF2B5EF4-FFF2-40B4-BE49-F238E27FC236}">
                <a16:creationId xmlns:a16="http://schemas.microsoft.com/office/drawing/2014/main" id="{295C4B23-21F2-2145-95FE-3AB8A61615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6001" y="1700808"/>
            <a:ext cx="5274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C1BC992A-302B-241D-8898-D33B51BF79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2000" y="1700808"/>
            <a:ext cx="5274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581B0-C9DC-746F-44A6-3536C5D5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A2B96E86-1CA0-A5C9-1706-E774568A4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000" y="956760"/>
            <a:ext cx="11088001" cy="31200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GB" sz="2000" b="0" i="0" spc="0">
                <a:solidFill>
                  <a:schemeClr val="accent2"/>
                </a:solidFill>
                <a:ea typeface="+mj-ea"/>
                <a:cs typeface="+mj-cs"/>
              </a:defRPr>
            </a:lvl1pPr>
            <a:lvl2pPr marL="0" indent="0">
              <a:buNone/>
              <a:defRPr lang="en-GB"/>
            </a:lvl2pPr>
            <a:lvl3pPr>
              <a:defRPr lang="en-GB"/>
            </a:lvl3pPr>
            <a:lvl4pPr>
              <a:defRPr lang="en-GB" sz="1200"/>
            </a:lvl4pPr>
            <a:lvl5pPr>
              <a:defRPr lang="en-US" sz="1400">
                <a:solidFill>
                  <a:schemeClr val="tx1"/>
                </a:solidFill>
                <a:latin typeface="+mn-lt"/>
              </a:defRPr>
            </a:lvl5pPr>
          </a:lstStyle>
          <a:p>
            <a:pPr lvl="0" defTabSz="972000">
              <a:spcBef>
                <a:spcPct val="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0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woos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iggle">
            <a:extLst>
              <a:ext uri="{FF2B5EF4-FFF2-40B4-BE49-F238E27FC236}">
                <a16:creationId xmlns:a16="http://schemas.microsoft.com/office/drawing/2014/main" id="{F1E92234-4982-3E11-5373-29201E90D1F3}"/>
              </a:ext>
            </a:extLst>
          </p:cNvPr>
          <p:cNvSpPr/>
          <p:nvPr/>
        </p:nvSpPr>
        <p:spPr>
          <a:xfrm rot="440875">
            <a:off x="-180921" y="265105"/>
            <a:ext cx="12690000" cy="7380000"/>
          </a:xfrm>
          <a:custGeom>
            <a:avLst/>
            <a:gdLst>
              <a:gd name="connsiteX0" fmla="*/ 9663071 w 12695865"/>
              <a:gd name="connsiteY0" fmla="*/ 4936695 h 7287592"/>
              <a:gd name="connsiteX1" fmla="*/ 10305791 w 12695865"/>
              <a:gd name="connsiteY1" fmla="*/ 5792294 h 7287592"/>
              <a:gd name="connsiteX2" fmla="*/ 10311345 w 12695865"/>
              <a:gd name="connsiteY2" fmla="*/ 6036691 h 7287592"/>
              <a:gd name="connsiteX3" fmla="*/ 7848321 w 12695865"/>
              <a:gd name="connsiteY3" fmla="*/ 6354305 h 7287592"/>
              <a:gd name="connsiteX4" fmla="*/ 8104991 w 12695865"/>
              <a:gd name="connsiteY4" fmla="*/ 6087878 h 7287592"/>
              <a:gd name="connsiteX5" fmla="*/ 8557333 w 12695865"/>
              <a:gd name="connsiteY5" fmla="*/ 5654250 h 7287592"/>
              <a:gd name="connsiteX6" fmla="*/ 8513989 w 12695865"/>
              <a:gd name="connsiteY6" fmla="*/ 5695171 h 7287592"/>
              <a:gd name="connsiteX7" fmla="*/ 9663071 w 12695865"/>
              <a:gd name="connsiteY7" fmla="*/ 4936695 h 7287592"/>
              <a:gd name="connsiteX8" fmla="*/ 12541795 w 12695865"/>
              <a:gd name="connsiteY8" fmla="*/ 4534420 h 7287592"/>
              <a:gd name="connsiteX9" fmla="*/ 12695865 w 12695865"/>
              <a:gd name="connsiteY9" fmla="*/ 5729200 h 7287592"/>
              <a:gd name="connsiteX10" fmla="*/ 10900128 w 12695865"/>
              <a:gd name="connsiteY10" fmla="*/ 5960765 h 7287592"/>
              <a:gd name="connsiteX11" fmla="*/ 10946590 w 12695865"/>
              <a:gd name="connsiteY11" fmla="*/ 5897077 h 7287592"/>
              <a:gd name="connsiteX12" fmla="*/ 12448100 w 12695865"/>
              <a:gd name="connsiteY12" fmla="*/ 4561770 h 7287592"/>
              <a:gd name="connsiteX13" fmla="*/ 1370551 w 12695865"/>
              <a:gd name="connsiteY13" fmla="*/ 351679 h 7287592"/>
              <a:gd name="connsiteX14" fmla="*/ 4097748 w 12695865"/>
              <a:gd name="connsiteY14" fmla="*/ 0 h 7287592"/>
              <a:gd name="connsiteX15" fmla="*/ 4040937 w 12695865"/>
              <a:gd name="connsiteY15" fmla="*/ 206166 h 7287592"/>
              <a:gd name="connsiteX16" fmla="*/ 3126329 w 12695865"/>
              <a:gd name="connsiteY16" fmla="*/ 4987643 h 7287592"/>
              <a:gd name="connsiteX17" fmla="*/ 5213612 w 12695865"/>
              <a:gd name="connsiteY17" fmla="*/ 6403045 h 7287592"/>
              <a:gd name="connsiteX18" fmla="*/ 5130314 w 12695865"/>
              <a:gd name="connsiteY18" fmla="*/ 6704801 h 7287592"/>
              <a:gd name="connsiteX19" fmla="*/ 610910 w 12695865"/>
              <a:gd name="connsiteY19" fmla="*/ 7287592 h 7287592"/>
              <a:gd name="connsiteX20" fmla="*/ 627644 w 12695865"/>
              <a:gd name="connsiteY20" fmla="*/ 7128260 h 7287592"/>
              <a:gd name="connsiteX21" fmla="*/ 1900910 w 12695865"/>
              <a:gd name="connsiteY21" fmla="*/ 1224060 h 7287592"/>
              <a:gd name="connsiteX22" fmla="*/ 629083 w 12695865"/>
              <a:gd name="connsiteY22" fmla="*/ 3725990 h 7287592"/>
              <a:gd name="connsiteX23" fmla="*/ 251309 w 12695865"/>
              <a:gd name="connsiteY23" fmla="*/ 4553535 h 7287592"/>
              <a:gd name="connsiteX24" fmla="*/ 0 w 12695865"/>
              <a:gd name="connsiteY24" fmla="*/ 2604695 h 7287592"/>
              <a:gd name="connsiteX25" fmla="*/ 2386 w 12695865"/>
              <a:gd name="connsiteY25" fmla="*/ 2600336 h 7287592"/>
              <a:gd name="connsiteX26" fmla="*/ 1325283 w 12695865"/>
              <a:gd name="connsiteY26" fmla="*/ 419479 h 72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95865" h="7287592">
                <a:moveTo>
                  <a:pt x="9663071" y="4936695"/>
                </a:moveTo>
                <a:cubicBezTo>
                  <a:pt x="10060600" y="4894909"/>
                  <a:pt x="10268482" y="5244305"/>
                  <a:pt x="10305791" y="5792294"/>
                </a:cubicBezTo>
                <a:lnTo>
                  <a:pt x="10311345" y="6036691"/>
                </a:lnTo>
                <a:lnTo>
                  <a:pt x="7848321" y="6354305"/>
                </a:lnTo>
                <a:lnTo>
                  <a:pt x="8104991" y="6087878"/>
                </a:lnTo>
                <a:cubicBezTo>
                  <a:pt x="8252505" y="5940608"/>
                  <a:pt x="8403221" y="5796001"/>
                  <a:pt x="8557333" y="5654250"/>
                </a:cubicBezTo>
                <a:lnTo>
                  <a:pt x="8513989" y="5695171"/>
                </a:lnTo>
                <a:cubicBezTo>
                  <a:pt x="8998410" y="5195972"/>
                  <a:pt x="9379120" y="4966542"/>
                  <a:pt x="9663071" y="4936695"/>
                </a:cubicBezTo>
                <a:close/>
                <a:moveTo>
                  <a:pt x="12541795" y="4534420"/>
                </a:moveTo>
                <a:lnTo>
                  <a:pt x="12695865" y="5729200"/>
                </a:lnTo>
                <a:lnTo>
                  <a:pt x="10900128" y="5960765"/>
                </a:lnTo>
                <a:lnTo>
                  <a:pt x="10946590" y="5897077"/>
                </a:lnTo>
                <a:cubicBezTo>
                  <a:pt x="11371257" y="5326275"/>
                  <a:pt x="11838265" y="4782811"/>
                  <a:pt x="12448100" y="4561770"/>
                </a:cubicBezTo>
                <a:close/>
                <a:moveTo>
                  <a:pt x="1370551" y="351679"/>
                </a:moveTo>
                <a:lnTo>
                  <a:pt x="4097748" y="0"/>
                </a:lnTo>
                <a:lnTo>
                  <a:pt x="4040937" y="206166"/>
                </a:lnTo>
                <a:cubicBezTo>
                  <a:pt x="3490251" y="2200230"/>
                  <a:pt x="2877792" y="4387758"/>
                  <a:pt x="3126329" y="4987643"/>
                </a:cubicBezTo>
                <a:cubicBezTo>
                  <a:pt x="6193293" y="1106531"/>
                  <a:pt x="6065499" y="3229140"/>
                  <a:pt x="5213612" y="6403045"/>
                </a:cubicBezTo>
                <a:lnTo>
                  <a:pt x="5130314" y="6704801"/>
                </a:lnTo>
                <a:lnTo>
                  <a:pt x="610910" y="7287592"/>
                </a:lnTo>
                <a:lnTo>
                  <a:pt x="627644" y="7128260"/>
                </a:lnTo>
                <a:cubicBezTo>
                  <a:pt x="875017" y="5047620"/>
                  <a:pt x="1616591" y="2236346"/>
                  <a:pt x="1900910" y="1224060"/>
                </a:cubicBezTo>
                <a:cubicBezTo>
                  <a:pt x="1445282" y="2042854"/>
                  <a:pt x="1026698" y="2879400"/>
                  <a:pt x="629083" y="3725990"/>
                </a:cubicBezTo>
                <a:lnTo>
                  <a:pt x="251309" y="4553535"/>
                </a:lnTo>
                <a:lnTo>
                  <a:pt x="0" y="2604695"/>
                </a:lnTo>
                <a:lnTo>
                  <a:pt x="2386" y="2600336"/>
                </a:lnTo>
                <a:cubicBezTo>
                  <a:pt x="429300" y="1840867"/>
                  <a:pt x="876718" y="1104271"/>
                  <a:pt x="1325283" y="419479"/>
                </a:cubicBez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8FC8295C-3D67-1A2A-D3FF-3587A0DDF7AD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9CC6FB-50A5-8E85-2352-EFD550F0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9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woosh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iggle">
            <a:extLst>
              <a:ext uri="{FF2B5EF4-FFF2-40B4-BE49-F238E27FC236}">
                <a16:creationId xmlns:a16="http://schemas.microsoft.com/office/drawing/2014/main" id="{F1E92234-4982-3E11-5373-29201E90D1F3}"/>
              </a:ext>
            </a:extLst>
          </p:cNvPr>
          <p:cNvSpPr/>
          <p:nvPr/>
        </p:nvSpPr>
        <p:spPr>
          <a:xfrm rot="21159125" flipH="1">
            <a:off x="-319821" y="265105"/>
            <a:ext cx="12690000" cy="7380000"/>
          </a:xfrm>
          <a:custGeom>
            <a:avLst/>
            <a:gdLst>
              <a:gd name="connsiteX0" fmla="*/ 9663071 w 12695865"/>
              <a:gd name="connsiteY0" fmla="*/ 4936695 h 7287592"/>
              <a:gd name="connsiteX1" fmla="*/ 10305791 w 12695865"/>
              <a:gd name="connsiteY1" fmla="*/ 5792294 h 7287592"/>
              <a:gd name="connsiteX2" fmla="*/ 10311345 w 12695865"/>
              <a:gd name="connsiteY2" fmla="*/ 6036691 h 7287592"/>
              <a:gd name="connsiteX3" fmla="*/ 7848321 w 12695865"/>
              <a:gd name="connsiteY3" fmla="*/ 6354305 h 7287592"/>
              <a:gd name="connsiteX4" fmla="*/ 8104991 w 12695865"/>
              <a:gd name="connsiteY4" fmla="*/ 6087878 h 7287592"/>
              <a:gd name="connsiteX5" fmla="*/ 8557333 w 12695865"/>
              <a:gd name="connsiteY5" fmla="*/ 5654250 h 7287592"/>
              <a:gd name="connsiteX6" fmla="*/ 8513989 w 12695865"/>
              <a:gd name="connsiteY6" fmla="*/ 5695171 h 7287592"/>
              <a:gd name="connsiteX7" fmla="*/ 9663071 w 12695865"/>
              <a:gd name="connsiteY7" fmla="*/ 4936695 h 7287592"/>
              <a:gd name="connsiteX8" fmla="*/ 12541795 w 12695865"/>
              <a:gd name="connsiteY8" fmla="*/ 4534420 h 7287592"/>
              <a:gd name="connsiteX9" fmla="*/ 12695865 w 12695865"/>
              <a:gd name="connsiteY9" fmla="*/ 5729200 h 7287592"/>
              <a:gd name="connsiteX10" fmla="*/ 10900128 w 12695865"/>
              <a:gd name="connsiteY10" fmla="*/ 5960765 h 7287592"/>
              <a:gd name="connsiteX11" fmla="*/ 10946590 w 12695865"/>
              <a:gd name="connsiteY11" fmla="*/ 5897077 h 7287592"/>
              <a:gd name="connsiteX12" fmla="*/ 12448100 w 12695865"/>
              <a:gd name="connsiteY12" fmla="*/ 4561770 h 7287592"/>
              <a:gd name="connsiteX13" fmla="*/ 1370551 w 12695865"/>
              <a:gd name="connsiteY13" fmla="*/ 351679 h 7287592"/>
              <a:gd name="connsiteX14" fmla="*/ 4097748 w 12695865"/>
              <a:gd name="connsiteY14" fmla="*/ 0 h 7287592"/>
              <a:gd name="connsiteX15" fmla="*/ 4040937 w 12695865"/>
              <a:gd name="connsiteY15" fmla="*/ 206166 h 7287592"/>
              <a:gd name="connsiteX16" fmla="*/ 3126329 w 12695865"/>
              <a:gd name="connsiteY16" fmla="*/ 4987643 h 7287592"/>
              <a:gd name="connsiteX17" fmla="*/ 5213612 w 12695865"/>
              <a:gd name="connsiteY17" fmla="*/ 6403045 h 7287592"/>
              <a:gd name="connsiteX18" fmla="*/ 5130314 w 12695865"/>
              <a:gd name="connsiteY18" fmla="*/ 6704801 h 7287592"/>
              <a:gd name="connsiteX19" fmla="*/ 610910 w 12695865"/>
              <a:gd name="connsiteY19" fmla="*/ 7287592 h 7287592"/>
              <a:gd name="connsiteX20" fmla="*/ 627644 w 12695865"/>
              <a:gd name="connsiteY20" fmla="*/ 7128260 h 7287592"/>
              <a:gd name="connsiteX21" fmla="*/ 1900910 w 12695865"/>
              <a:gd name="connsiteY21" fmla="*/ 1224060 h 7287592"/>
              <a:gd name="connsiteX22" fmla="*/ 629083 w 12695865"/>
              <a:gd name="connsiteY22" fmla="*/ 3725990 h 7287592"/>
              <a:gd name="connsiteX23" fmla="*/ 251309 w 12695865"/>
              <a:gd name="connsiteY23" fmla="*/ 4553535 h 7287592"/>
              <a:gd name="connsiteX24" fmla="*/ 0 w 12695865"/>
              <a:gd name="connsiteY24" fmla="*/ 2604695 h 7287592"/>
              <a:gd name="connsiteX25" fmla="*/ 2386 w 12695865"/>
              <a:gd name="connsiteY25" fmla="*/ 2600336 h 7287592"/>
              <a:gd name="connsiteX26" fmla="*/ 1325283 w 12695865"/>
              <a:gd name="connsiteY26" fmla="*/ 419479 h 72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95865" h="7287592">
                <a:moveTo>
                  <a:pt x="9663071" y="4936695"/>
                </a:moveTo>
                <a:cubicBezTo>
                  <a:pt x="10060600" y="4894909"/>
                  <a:pt x="10268482" y="5244305"/>
                  <a:pt x="10305791" y="5792294"/>
                </a:cubicBezTo>
                <a:lnTo>
                  <a:pt x="10311345" y="6036691"/>
                </a:lnTo>
                <a:lnTo>
                  <a:pt x="7848321" y="6354305"/>
                </a:lnTo>
                <a:lnTo>
                  <a:pt x="8104991" y="6087878"/>
                </a:lnTo>
                <a:cubicBezTo>
                  <a:pt x="8252505" y="5940608"/>
                  <a:pt x="8403221" y="5796001"/>
                  <a:pt x="8557333" y="5654250"/>
                </a:cubicBezTo>
                <a:lnTo>
                  <a:pt x="8513989" y="5695171"/>
                </a:lnTo>
                <a:cubicBezTo>
                  <a:pt x="8998410" y="5195972"/>
                  <a:pt x="9379120" y="4966542"/>
                  <a:pt x="9663071" y="4936695"/>
                </a:cubicBezTo>
                <a:close/>
                <a:moveTo>
                  <a:pt x="12541795" y="4534420"/>
                </a:moveTo>
                <a:lnTo>
                  <a:pt x="12695865" y="5729200"/>
                </a:lnTo>
                <a:lnTo>
                  <a:pt x="10900128" y="5960765"/>
                </a:lnTo>
                <a:lnTo>
                  <a:pt x="10946590" y="5897077"/>
                </a:lnTo>
                <a:cubicBezTo>
                  <a:pt x="11371257" y="5326275"/>
                  <a:pt x="11838265" y="4782811"/>
                  <a:pt x="12448100" y="4561770"/>
                </a:cubicBezTo>
                <a:close/>
                <a:moveTo>
                  <a:pt x="1370551" y="351679"/>
                </a:moveTo>
                <a:lnTo>
                  <a:pt x="4097748" y="0"/>
                </a:lnTo>
                <a:lnTo>
                  <a:pt x="4040937" y="206166"/>
                </a:lnTo>
                <a:cubicBezTo>
                  <a:pt x="3490251" y="2200230"/>
                  <a:pt x="2877792" y="4387758"/>
                  <a:pt x="3126329" y="4987643"/>
                </a:cubicBezTo>
                <a:cubicBezTo>
                  <a:pt x="6193293" y="1106531"/>
                  <a:pt x="6065499" y="3229140"/>
                  <a:pt x="5213612" y="6403045"/>
                </a:cubicBezTo>
                <a:lnTo>
                  <a:pt x="5130314" y="6704801"/>
                </a:lnTo>
                <a:lnTo>
                  <a:pt x="610910" y="7287592"/>
                </a:lnTo>
                <a:lnTo>
                  <a:pt x="627644" y="7128260"/>
                </a:lnTo>
                <a:cubicBezTo>
                  <a:pt x="875017" y="5047620"/>
                  <a:pt x="1616591" y="2236346"/>
                  <a:pt x="1900910" y="1224060"/>
                </a:cubicBezTo>
                <a:cubicBezTo>
                  <a:pt x="1445282" y="2042854"/>
                  <a:pt x="1026698" y="2879400"/>
                  <a:pt x="629083" y="3725990"/>
                </a:cubicBezTo>
                <a:lnTo>
                  <a:pt x="251309" y="4553535"/>
                </a:lnTo>
                <a:lnTo>
                  <a:pt x="0" y="2604695"/>
                </a:lnTo>
                <a:lnTo>
                  <a:pt x="2386" y="2600336"/>
                </a:lnTo>
                <a:cubicBezTo>
                  <a:pt x="429300" y="1840867"/>
                  <a:pt x="876718" y="1104271"/>
                  <a:pt x="1325283" y="419479"/>
                </a:cubicBez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8FC8295C-3D67-1A2A-D3FF-3587A0DDF7AD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9CC6FB-50A5-8E85-2352-EFD550F0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59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woo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dient background">
            <a:extLst>
              <a:ext uri="{FF2B5EF4-FFF2-40B4-BE49-F238E27FC236}">
                <a16:creationId xmlns:a16="http://schemas.microsoft.com/office/drawing/2014/main" id="{FF4FA843-E9AB-E4D0-4382-8A499820EF90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Squiggle">
            <a:extLst>
              <a:ext uri="{FF2B5EF4-FFF2-40B4-BE49-F238E27FC236}">
                <a16:creationId xmlns:a16="http://schemas.microsoft.com/office/drawing/2014/main" id="{751B40F4-B93C-487C-7153-09E178C1455F}"/>
              </a:ext>
            </a:extLst>
          </p:cNvPr>
          <p:cNvSpPr>
            <a:spLocks/>
          </p:cNvSpPr>
          <p:nvPr userDrawn="1"/>
        </p:nvSpPr>
        <p:spPr bwMode="ltGray">
          <a:xfrm rot="8762903">
            <a:off x="-918620" y="638750"/>
            <a:ext cx="13864612" cy="6245410"/>
          </a:xfrm>
          <a:custGeom>
            <a:avLst/>
            <a:gdLst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996876 w 6958630"/>
              <a:gd name="connsiteY11" fmla="*/ 4908063 h 5352044"/>
              <a:gd name="connsiteX12" fmla="*/ 1398177 w 6958630"/>
              <a:gd name="connsiteY12" fmla="*/ 4201072 h 5352044"/>
              <a:gd name="connsiteX13" fmla="*/ 1590566 w 6958630"/>
              <a:gd name="connsiteY13" fmla="*/ 3604919 h 5352044"/>
              <a:gd name="connsiteX14" fmla="*/ 1974502 w 6958630"/>
              <a:gd name="connsiteY14" fmla="*/ 2496593 h 5352044"/>
              <a:gd name="connsiteX15" fmla="*/ 2349059 w 6958630"/>
              <a:gd name="connsiteY15" fmla="*/ 1514660 h 5352044"/>
              <a:gd name="connsiteX16" fmla="*/ 2474209 w 6958630"/>
              <a:gd name="connsiteY16" fmla="*/ 1195792 h 5352044"/>
              <a:gd name="connsiteX17" fmla="*/ 2595638 w 6958630"/>
              <a:gd name="connsiteY17" fmla="*/ 980346 h 5352044"/>
              <a:gd name="connsiteX18" fmla="*/ 3160829 w 6958630"/>
              <a:gd name="connsiteY18" fmla="*/ 512585 h 5352044"/>
              <a:gd name="connsiteX19" fmla="*/ 3435866 w 6958630"/>
              <a:gd name="connsiteY19" fmla="*/ 585618 h 5352044"/>
              <a:gd name="connsiteX20" fmla="*/ 3450660 w 6958630"/>
              <a:gd name="connsiteY20" fmla="*/ 838639 h 5352044"/>
              <a:gd name="connsiteX21" fmla="*/ 3404013 w 6958630"/>
              <a:gd name="connsiteY21" fmla="*/ 1499936 h 5352044"/>
              <a:gd name="connsiteX22" fmla="*/ 3313870 w 6958630"/>
              <a:gd name="connsiteY22" fmla="*/ 2850918 h 5352044"/>
              <a:gd name="connsiteX23" fmla="*/ 3369572 w 6958630"/>
              <a:gd name="connsiteY23" fmla="*/ 2686006 h 5352044"/>
              <a:gd name="connsiteX24" fmla="*/ 3706860 w 6958630"/>
              <a:gd name="connsiteY24" fmla="*/ 1716324 h 5352044"/>
              <a:gd name="connsiteX25" fmla="*/ 3936380 w 6958630"/>
              <a:gd name="connsiteY25" fmla="*/ 1155977 h 5352044"/>
              <a:gd name="connsiteX26" fmla="*/ 4337132 w 6958630"/>
              <a:gd name="connsiteY26" fmla="*/ 522126 h 5352044"/>
              <a:gd name="connsiteX27" fmla="*/ 4436557 w 6958630"/>
              <a:gd name="connsiteY27" fmla="*/ 425574 h 5352044"/>
              <a:gd name="connsiteX28" fmla="*/ 4508920 w 6958630"/>
              <a:gd name="connsiteY28" fmla="*/ 367382 h 5352044"/>
              <a:gd name="connsiteX29" fmla="*/ 5115640 w 6958630"/>
              <a:gd name="connsiteY29" fmla="*/ 1083845 h 5352044"/>
              <a:gd name="connsiteX30" fmla="*/ 5115018 w 6958630"/>
              <a:gd name="connsiteY30" fmla="*/ 1096653 h 5352044"/>
              <a:gd name="connsiteX31" fmla="*/ 5091987 w 6958630"/>
              <a:gd name="connsiteY31" fmla="*/ 1380611 h 5352044"/>
              <a:gd name="connsiteX32" fmla="*/ 5018983 w 6958630"/>
              <a:gd name="connsiteY32" fmla="*/ 2135554 h 5352044"/>
              <a:gd name="connsiteX33" fmla="*/ 4977834 w 6958630"/>
              <a:gd name="connsiteY33" fmla="*/ 2587648 h 5352044"/>
              <a:gd name="connsiteX34" fmla="*/ 5285289 w 6958630"/>
              <a:gd name="connsiteY34" fmla="*/ 2003389 h 5352044"/>
              <a:gd name="connsiteX35" fmla="*/ 5453822 w 6958630"/>
              <a:gd name="connsiteY35" fmla="*/ 1744212 h 5352044"/>
              <a:gd name="connsiteX36" fmla="*/ 5559908 w 6958630"/>
              <a:gd name="connsiteY36" fmla="*/ 1608472 h 5352044"/>
              <a:gd name="connsiteX37" fmla="*/ 6798419 w 6958630"/>
              <a:gd name="connsiteY37" fmla="*/ 3071005 h 5352044"/>
              <a:gd name="connsiteX38" fmla="*/ 6799849 w 6958630"/>
              <a:gd name="connsiteY38" fmla="*/ 3148467 h 5352044"/>
              <a:gd name="connsiteX39" fmla="*/ 6825478 w 6958630"/>
              <a:gd name="connsiteY39" fmla="*/ 3218437 h 5352044"/>
              <a:gd name="connsiteX40" fmla="*/ 6835906 w 6958630"/>
              <a:gd name="connsiteY40" fmla="*/ 3236811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825478 w 6958630"/>
              <a:gd name="connsiteY40" fmla="*/ 3218437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75" fmla="*/ 1996876 w 6958630"/>
              <a:gd name="connsiteY75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904383 w 6958630"/>
              <a:gd name="connsiteY40" fmla="*/ 3276626 h 5352044"/>
              <a:gd name="connsiteX41" fmla="*/ 6958630 w 6958630"/>
              <a:gd name="connsiteY41" fmla="*/ 3303366 h 5352044"/>
              <a:gd name="connsiteX42" fmla="*/ 6929041 w 6958630"/>
              <a:gd name="connsiteY42" fmla="*/ 3371333 h 5352044"/>
              <a:gd name="connsiteX43" fmla="*/ 6842183 w 6958630"/>
              <a:gd name="connsiteY43" fmla="*/ 3496813 h 5352044"/>
              <a:gd name="connsiteX44" fmla="*/ 6752598 w 6958630"/>
              <a:gd name="connsiteY44" fmla="*/ 3590980 h 5352044"/>
              <a:gd name="connsiteX45" fmla="*/ 6636435 w 6958630"/>
              <a:gd name="connsiteY45" fmla="*/ 3689350 h 5352044"/>
              <a:gd name="connsiteX46" fmla="*/ 6534262 w 6958630"/>
              <a:gd name="connsiteY46" fmla="*/ 3751543 h 5352044"/>
              <a:gd name="connsiteX47" fmla="*/ 6311623 w 6958630"/>
              <a:gd name="connsiteY47" fmla="*/ 3821071 h 5352044"/>
              <a:gd name="connsiteX48" fmla="*/ 6205393 w 6958630"/>
              <a:gd name="connsiteY48" fmla="*/ 3821425 h 5352044"/>
              <a:gd name="connsiteX49" fmla="*/ 6113794 w 6958630"/>
              <a:gd name="connsiteY49" fmla="*/ 3789856 h 5352044"/>
              <a:gd name="connsiteX50" fmla="*/ 5957763 w 6958630"/>
              <a:gd name="connsiteY50" fmla="*/ 3645087 h 5352044"/>
              <a:gd name="connsiteX51" fmla="*/ 5871500 w 6958630"/>
              <a:gd name="connsiteY51" fmla="*/ 3407024 h 5352044"/>
              <a:gd name="connsiteX52" fmla="*/ 5850157 w 6958630"/>
              <a:gd name="connsiteY52" fmla="*/ 3228802 h 5352044"/>
              <a:gd name="connsiteX53" fmla="*/ 5855735 w 6958630"/>
              <a:gd name="connsiteY53" fmla="*/ 2702379 h 5352044"/>
              <a:gd name="connsiteX54" fmla="*/ 5851694 w 6958630"/>
              <a:gd name="connsiteY54" fmla="*/ 2416140 h 5352044"/>
              <a:gd name="connsiteX55" fmla="*/ 5849753 w 6958630"/>
              <a:gd name="connsiteY55" fmla="*/ 2339220 h 5352044"/>
              <a:gd name="connsiteX56" fmla="*/ 5526775 w 6958630"/>
              <a:gd name="connsiteY56" fmla="*/ 3089687 h 5352044"/>
              <a:gd name="connsiteX57" fmla="*/ 5318032 w 6958630"/>
              <a:gd name="connsiteY57" fmla="*/ 3567460 h 5352044"/>
              <a:gd name="connsiteX58" fmla="*/ 5075333 w 6958630"/>
              <a:gd name="connsiteY58" fmla="*/ 3948996 h 5352044"/>
              <a:gd name="connsiteX59" fmla="*/ 4924556 w 6958630"/>
              <a:gd name="connsiteY59" fmla="*/ 4127219 h 5352044"/>
              <a:gd name="connsiteX60" fmla="*/ 4635048 w 6958630"/>
              <a:gd name="connsiteY60" fmla="*/ 4368343 h 5352044"/>
              <a:gd name="connsiteX61" fmla="*/ 4359931 w 6958630"/>
              <a:gd name="connsiteY61" fmla="*/ 4482250 h 5352044"/>
              <a:gd name="connsiteX62" fmla="*/ 4263401 w 6958630"/>
              <a:gd name="connsiteY62" fmla="*/ 4484960 h 5352044"/>
              <a:gd name="connsiteX63" fmla="*/ 3999117 w 6958630"/>
              <a:gd name="connsiteY63" fmla="*/ 4107900 h 5352044"/>
              <a:gd name="connsiteX64" fmla="*/ 3984242 w 6958630"/>
              <a:gd name="connsiteY64" fmla="*/ 3763234 h 5352044"/>
              <a:gd name="connsiteX65" fmla="*/ 4001623 w 6958630"/>
              <a:gd name="connsiteY65" fmla="*/ 3345301 h 5352044"/>
              <a:gd name="connsiteX66" fmla="*/ 4018520 w 6958630"/>
              <a:gd name="connsiteY66" fmla="*/ 3140220 h 5352044"/>
              <a:gd name="connsiteX67" fmla="*/ 3918918 w 6958630"/>
              <a:gd name="connsiteY67" fmla="*/ 3442952 h 5352044"/>
              <a:gd name="connsiteX68" fmla="*/ 3739925 w 6958630"/>
              <a:gd name="connsiteY68" fmla="*/ 3941692 h 5352044"/>
              <a:gd name="connsiteX69" fmla="*/ 3266332 w 6958630"/>
              <a:gd name="connsiteY69" fmla="*/ 4905602 h 5352044"/>
              <a:gd name="connsiteX70" fmla="*/ 2513418 w 6958630"/>
              <a:gd name="connsiteY70" fmla="*/ 5349452 h 5352044"/>
              <a:gd name="connsiteX71" fmla="*/ 2277187 w 6958630"/>
              <a:gd name="connsiteY71" fmla="*/ 4857072 h 5352044"/>
              <a:gd name="connsiteX72" fmla="*/ 2326260 w 6958630"/>
              <a:gd name="connsiteY72" fmla="*/ 3819775 h 5352044"/>
              <a:gd name="connsiteX73" fmla="*/ 2048658 w 6958630"/>
              <a:gd name="connsiteY73" fmla="*/ 4760224 h 5352044"/>
              <a:gd name="connsiteX74" fmla="*/ 1996876 w 6958630"/>
              <a:gd name="connsiteY74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904383 w 6958630"/>
              <a:gd name="connsiteY39" fmla="*/ 3276626 h 5352044"/>
              <a:gd name="connsiteX40" fmla="*/ 6958630 w 6958630"/>
              <a:gd name="connsiteY40" fmla="*/ 3303366 h 5352044"/>
              <a:gd name="connsiteX41" fmla="*/ 6929041 w 6958630"/>
              <a:gd name="connsiteY41" fmla="*/ 3371333 h 5352044"/>
              <a:gd name="connsiteX42" fmla="*/ 6842183 w 6958630"/>
              <a:gd name="connsiteY42" fmla="*/ 3496813 h 5352044"/>
              <a:gd name="connsiteX43" fmla="*/ 6752598 w 6958630"/>
              <a:gd name="connsiteY43" fmla="*/ 3590980 h 5352044"/>
              <a:gd name="connsiteX44" fmla="*/ 6636435 w 6958630"/>
              <a:gd name="connsiteY44" fmla="*/ 3689350 h 5352044"/>
              <a:gd name="connsiteX45" fmla="*/ 6534262 w 6958630"/>
              <a:gd name="connsiteY45" fmla="*/ 3751543 h 5352044"/>
              <a:gd name="connsiteX46" fmla="*/ 6311623 w 6958630"/>
              <a:gd name="connsiteY46" fmla="*/ 3821071 h 5352044"/>
              <a:gd name="connsiteX47" fmla="*/ 6205393 w 6958630"/>
              <a:gd name="connsiteY47" fmla="*/ 3821425 h 5352044"/>
              <a:gd name="connsiteX48" fmla="*/ 6113794 w 6958630"/>
              <a:gd name="connsiteY48" fmla="*/ 3789856 h 5352044"/>
              <a:gd name="connsiteX49" fmla="*/ 5957763 w 6958630"/>
              <a:gd name="connsiteY49" fmla="*/ 3645087 h 5352044"/>
              <a:gd name="connsiteX50" fmla="*/ 5871500 w 6958630"/>
              <a:gd name="connsiteY50" fmla="*/ 3407024 h 5352044"/>
              <a:gd name="connsiteX51" fmla="*/ 5850157 w 6958630"/>
              <a:gd name="connsiteY51" fmla="*/ 3228802 h 5352044"/>
              <a:gd name="connsiteX52" fmla="*/ 5855735 w 6958630"/>
              <a:gd name="connsiteY52" fmla="*/ 2702379 h 5352044"/>
              <a:gd name="connsiteX53" fmla="*/ 5851694 w 6958630"/>
              <a:gd name="connsiteY53" fmla="*/ 2416140 h 5352044"/>
              <a:gd name="connsiteX54" fmla="*/ 5849753 w 6958630"/>
              <a:gd name="connsiteY54" fmla="*/ 2339220 h 5352044"/>
              <a:gd name="connsiteX55" fmla="*/ 5526775 w 6958630"/>
              <a:gd name="connsiteY55" fmla="*/ 3089687 h 5352044"/>
              <a:gd name="connsiteX56" fmla="*/ 5318032 w 6958630"/>
              <a:gd name="connsiteY56" fmla="*/ 3567460 h 5352044"/>
              <a:gd name="connsiteX57" fmla="*/ 5075333 w 6958630"/>
              <a:gd name="connsiteY57" fmla="*/ 3948996 h 5352044"/>
              <a:gd name="connsiteX58" fmla="*/ 4924556 w 6958630"/>
              <a:gd name="connsiteY58" fmla="*/ 4127219 h 5352044"/>
              <a:gd name="connsiteX59" fmla="*/ 4635048 w 6958630"/>
              <a:gd name="connsiteY59" fmla="*/ 4368343 h 5352044"/>
              <a:gd name="connsiteX60" fmla="*/ 4359931 w 6958630"/>
              <a:gd name="connsiteY60" fmla="*/ 4482250 h 5352044"/>
              <a:gd name="connsiteX61" fmla="*/ 4263401 w 6958630"/>
              <a:gd name="connsiteY61" fmla="*/ 4484960 h 5352044"/>
              <a:gd name="connsiteX62" fmla="*/ 3999117 w 6958630"/>
              <a:gd name="connsiteY62" fmla="*/ 4107900 h 5352044"/>
              <a:gd name="connsiteX63" fmla="*/ 3984242 w 6958630"/>
              <a:gd name="connsiteY63" fmla="*/ 3763234 h 5352044"/>
              <a:gd name="connsiteX64" fmla="*/ 4001623 w 6958630"/>
              <a:gd name="connsiteY64" fmla="*/ 3345301 h 5352044"/>
              <a:gd name="connsiteX65" fmla="*/ 4018520 w 6958630"/>
              <a:gd name="connsiteY65" fmla="*/ 3140220 h 5352044"/>
              <a:gd name="connsiteX66" fmla="*/ 3918918 w 6958630"/>
              <a:gd name="connsiteY66" fmla="*/ 3442952 h 5352044"/>
              <a:gd name="connsiteX67" fmla="*/ 3739925 w 6958630"/>
              <a:gd name="connsiteY67" fmla="*/ 3941692 h 5352044"/>
              <a:gd name="connsiteX68" fmla="*/ 3266332 w 6958630"/>
              <a:gd name="connsiteY68" fmla="*/ 4905602 h 5352044"/>
              <a:gd name="connsiteX69" fmla="*/ 2513418 w 6958630"/>
              <a:gd name="connsiteY69" fmla="*/ 5349452 h 5352044"/>
              <a:gd name="connsiteX70" fmla="*/ 2277187 w 6958630"/>
              <a:gd name="connsiteY70" fmla="*/ 4857072 h 5352044"/>
              <a:gd name="connsiteX71" fmla="*/ 2326260 w 6958630"/>
              <a:gd name="connsiteY71" fmla="*/ 3819775 h 5352044"/>
              <a:gd name="connsiteX72" fmla="*/ 2048658 w 6958630"/>
              <a:gd name="connsiteY72" fmla="*/ 4760224 h 5352044"/>
              <a:gd name="connsiteX73" fmla="*/ 1996876 w 6958630"/>
              <a:gd name="connsiteY73" fmla="*/ 4908063 h 5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58630" h="5352044">
                <a:moveTo>
                  <a:pt x="1075189" y="3819662"/>
                </a:moveTo>
                <a:lnTo>
                  <a:pt x="0" y="2549993"/>
                </a:lnTo>
                <a:lnTo>
                  <a:pt x="273834" y="1601357"/>
                </a:lnTo>
                <a:cubicBezTo>
                  <a:pt x="334145" y="1401224"/>
                  <a:pt x="392071" y="1194731"/>
                  <a:pt x="455464" y="992346"/>
                </a:cubicBezTo>
                <a:lnTo>
                  <a:pt x="482058" y="912917"/>
                </a:lnTo>
                <a:lnTo>
                  <a:pt x="1560103" y="0"/>
                </a:lnTo>
                <a:lnTo>
                  <a:pt x="1563049" y="19661"/>
                </a:lnTo>
                <a:cubicBezTo>
                  <a:pt x="1562735" y="79603"/>
                  <a:pt x="1547759" y="145008"/>
                  <a:pt x="1535672" y="208675"/>
                </a:cubicBezTo>
                <a:cubicBezTo>
                  <a:pt x="1503981" y="375590"/>
                  <a:pt x="1464447" y="539089"/>
                  <a:pt x="1431946" y="705650"/>
                </a:cubicBezTo>
                <a:cubicBezTo>
                  <a:pt x="1382793" y="957376"/>
                  <a:pt x="1338086" y="1211340"/>
                  <a:pt x="1308739" y="1469663"/>
                </a:cubicBezTo>
                <a:cubicBezTo>
                  <a:pt x="1231248" y="2152398"/>
                  <a:pt x="1132111" y="2839043"/>
                  <a:pt x="1089432" y="3521397"/>
                </a:cubicBezTo>
                <a:lnTo>
                  <a:pt x="1075189" y="3819662"/>
                </a:lnTo>
                <a:close/>
                <a:moveTo>
                  <a:pt x="1996876" y="4908063"/>
                </a:moveTo>
                <a:lnTo>
                  <a:pt x="1398177" y="4201072"/>
                </a:lnTo>
                <a:lnTo>
                  <a:pt x="1590566" y="3604919"/>
                </a:lnTo>
                <a:cubicBezTo>
                  <a:pt x="1715230" y="3233985"/>
                  <a:pt x="1843451" y="2864347"/>
                  <a:pt x="1974502" y="2496593"/>
                </a:cubicBezTo>
                <a:cubicBezTo>
                  <a:pt x="2096579" y="2167829"/>
                  <a:pt x="2219221" y="1839301"/>
                  <a:pt x="2349059" y="1514660"/>
                </a:cubicBezTo>
                <a:cubicBezTo>
                  <a:pt x="2389159" y="1407350"/>
                  <a:pt x="2429178" y="1300275"/>
                  <a:pt x="2474209" y="1195792"/>
                </a:cubicBezTo>
                <a:cubicBezTo>
                  <a:pt x="2506143" y="1116870"/>
                  <a:pt x="2552548" y="1049491"/>
                  <a:pt x="2595638" y="980346"/>
                </a:cubicBezTo>
                <a:cubicBezTo>
                  <a:pt x="2735420" y="756066"/>
                  <a:pt x="2952975" y="554992"/>
                  <a:pt x="3160829" y="512585"/>
                </a:cubicBezTo>
                <a:cubicBezTo>
                  <a:pt x="3221463" y="500216"/>
                  <a:pt x="3408378" y="448388"/>
                  <a:pt x="3435866" y="585618"/>
                </a:cubicBezTo>
                <a:cubicBezTo>
                  <a:pt x="3451954" y="666424"/>
                  <a:pt x="3452762" y="752296"/>
                  <a:pt x="3450660" y="838639"/>
                </a:cubicBezTo>
                <a:cubicBezTo>
                  <a:pt x="3439018" y="1058797"/>
                  <a:pt x="3418080" y="1279661"/>
                  <a:pt x="3404013" y="1499936"/>
                </a:cubicBezTo>
                <a:cubicBezTo>
                  <a:pt x="3374990" y="1950264"/>
                  <a:pt x="3346451" y="2400472"/>
                  <a:pt x="3313870" y="2850918"/>
                </a:cubicBezTo>
                <a:cubicBezTo>
                  <a:pt x="3332222" y="2798028"/>
                  <a:pt x="3350735" y="2741958"/>
                  <a:pt x="3369572" y="2686006"/>
                </a:cubicBezTo>
                <a:cubicBezTo>
                  <a:pt x="3474752" y="2359481"/>
                  <a:pt x="3593999" y="2039316"/>
                  <a:pt x="3706860" y="1716324"/>
                </a:cubicBezTo>
                <a:cubicBezTo>
                  <a:pt x="3783340" y="1529502"/>
                  <a:pt x="3858769" y="1342092"/>
                  <a:pt x="3936380" y="1155977"/>
                </a:cubicBezTo>
                <a:cubicBezTo>
                  <a:pt x="4039217" y="901659"/>
                  <a:pt x="4175037" y="691750"/>
                  <a:pt x="4337132" y="522126"/>
                </a:cubicBezTo>
                <a:cubicBezTo>
                  <a:pt x="4369187" y="488614"/>
                  <a:pt x="4402385" y="456103"/>
                  <a:pt x="4436557" y="425574"/>
                </a:cubicBezTo>
                <a:lnTo>
                  <a:pt x="4508920" y="367382"/>
                </a:lnTo>
                <a:lnTo>
                  <a:pt x="5115640" y="1083845"/>
                </a:lnTo>
                <a:cubicBezTo>
                  <a:pt x="5115433" y="1088114"/>
                  <a:pt x="5115225" y="1092384"/>
                  <a:pt x="5115018" y="1096653"/>
                </a:cubicBezTo>
                <a:cubicBezTo>
                  <a:pt x="5108399" y="1191256"/>
                  <a:pt x="5100234" y="1285963"/>
                  <a:pt x="5091987" y="1380611"/>
                </a:cubicBezTo>
                <a:cubicBezTo>
                  <a:pt x="5067734" y="1632219"/>
                  <a:pt x="5042105" y="1883946"/>
                  <a:pt x="5018983" y="2135554"/>
                </a:cubicBezTo>
                <a:cubicBezTo>
                  <a:pt x="5005644" y="2286213"/>
                  <a:pt x="4990608" y="2436988"/>
                  <a:pt x="4977834" y="2587648"/>
                </a:cubicBezTo>
                <a:cubicBezTo>
                  <a:pt x="5067734" y="2382804"/>
                  <a:pt x="5169275" y="2185970"/>
                  <a:pt x="5285289" y="2003389"/>
                </a:cubicBezTo>
                <a:cubicBezTo>
                  <a:pt x="5338404" y="1913394"/>
                  <a:pt x="5394693" y="1826992"/>
                  <a:pt x="5453822" y="1744212"/>
                </a:cubicBezTo>
                <a:lnTo>
                  <a:pt x="5559908" y="1608472"/>
                </a:lnTo>
                <a:lnTo>
                  <a:pt x="6798419" y="3071005"/>
                </a:lnTo>
                <a:cubicBezTo>
                  <a:pt x="7022498" y="3349031"/>
                  <a:pt x="6877681" y="3237899"/>
                  <a:pt x="6904383" y="3276626"/>
                </a:cubicBezTo>
                <a:cubicBezTo>
                  <a:pt x="6931085" y="3315353"/>
                  <a:pt x="6916024" y="3277333"/>
                  <a:pt x="6958630" y="3303366"/>
                </a:cubicBezTo>
                <a:cubicBezTo>
                  <a:pt x="6951435" y="3327514"/>
                  <a:pt x="6940360" y="3349895"/>
                  <a:pt x="6929041" y="3371333"/>
                </a:cubicBezTo>
                <a:cubicBezTo>
                  <a:pt x="6903291" y="3416979"/>
                  <a:pt x="6873864" y="3458560"/>
                  <a:pt x="6842183" y="3496813"/>
                </a:cubicBezTo>
                <a:lnTo>
                  <a:pt x="6752598" y="3590980"/>
                </a:lnTo>
                <a:lnTo>
                  <a:pt x="6636435" y="3689350"/>
                </a:lnTo>
                <a:lnTo>
                  <a:pt x="6534262" y="3751543"/>
                </a:lnTo>
                <a:cubicBezTo>
                  <a:pt x="6461450" y="3788383"/>
                  <a:pt x="6386122" y="3811941"/>
                  <a:pt x="6311623" y="3821071"/>
                </a:cubicBezTo>
                <a:cubicBezTo>
                  <a:pt x="6276293" y="3821071"/>
                  <a:pt x="6240237" y="3825901"/>
                  <a:pt x="6205393" y="3821425"/>
                </a:cubicBezTo>
                <a:cubicBezTo>
                  <a:pt x="6173378" y="3816949"/>
                  <a:pt x="6144192" y="3800928"/>
                  <a:pt x="6113794" y="3789856"/>
                </a:cubicBezTo>
                <a:cubicBezTo>
                  <a:pt x="6049199" y="3766885"/>
                  <a:pt x="6001500" y="3706693"/>
                  <a:pt x="5957763" y="3645087"/>
                </a:cubicBezTo>
                <a:cubicBezTo>
                  <a:pt x="5909660" y="3583952"/>
                  <a:pt x="5886294" y="3495606"/>
                  <a:pt x="5871500" y="3407024"/>
                </a:cubicBezTo>
                <a:cubicBezTo>
                  <a:pt x="5863092" y="3348127"/>
                  <a:pt x="5850885" y="3290408"/>
                  <a:pt x="5850157" y="3228802"/>
                </a:cubicBezTo>
                <a:cubicBezTo>
                  <a:pt x="5850400" y="3053642"/>
                  <a:pt x="5852987" y="2878010"/>
                  <a:pt x="5855735" y="2702379"/>
                </a:cubicBezTo>
                <a:cubicBezTo>
                  <a:pt x="5857594" y="2606377"/>
                  <a:pt x="5854684" y="2511200"/>
                  <a:pt x="5851694" y="2416140"/>
                </a:cubicBezTo>
                <a:cubicBezTo>
                  <a:pt x="5851046" y="2390579"/>
                  <a:pt x="5850480" y="2364900"/>
                  <a:pt x="5849753" y="2339220"/>
                </a:cubicBezTo>
                <a:cubicBezTo>
                  <a:pt x="5734872" y="2584115"/>
                  <a:pt x="5634056" y="2840199"/>
                  <a:pt x="5526775" y="3089687"/>
                </a:cubicBezTo>
                <a:cubicBezTo>
                  <a:pt x="5457490" y="3249062"/>
                  <a:pt x="5393056" y="3412090"/>
                  <a:pt x="5318032" y="3567460"/>
                </a:cubicBezTo>
                <a:cubicBezTo>
                  <a:pt x="5246403" y="3703512"/>
                  <a:pt x="5166607" y="3834736"/>
                  <a:pt x="5075333" y="3948996"/>
                </a:cubicBezTo>
                <a:cubicBezTo>
                  <a:pt x="5025128" y="4008364"/>
                  <a:pt x="4978641" y="4074447"/>
                  <a:pt x="4924556" y="4127219"/>
                </a:cubicBezTo>
                <a:cubicBezTo>
                  <a:pt x="4833929" y="4221924"/>
                  <a:pt x="4736267" y="4300730"/>
                  <a:pt x="4635048" y="4368343"/>
                </a:cubicBezTo>
                <a:cubicBezTo>
                  <a:pt x="4545875" y="4421704"/>
                  <a:pt x="4453550" y="4465759"/>
                  <a:pt x="4359931" y="4482250"/>
                </a:cubicBezTo>
                <a:lnTo>
                  <a:pt x="4263401" y="4484960"/>
                </a:lnTo>
                <a:cubicBezTo>
                  <a:pt x="4105994" y="4489435"/>
                  <a:pt x="4027817" y="4304380"/>
                  <a:pt x="3999117" y="4107900"/>
                </a:cubicBezTo>
                <a:cubicBezTo>
                  <a:pt x="3982786" y="3996350"/>
                  <a:pt x="3980765" y="3880086"/>
                  <a:pt x="3984242" y="3763234"/>
                </a:cubicBezTo>
                <a:cubicBezTo>
                  <a:pt x="3985940" y="3624473"/>
                  <a:pt x="3992407" y="3485004"/>
                  <a:pt x="4001623" y="3345301"/>
                </a:cubicBezTo>
                <a:cubicBezTo>
                  <a:pt x="4006959" y="3276980"/>
                  <a:pt x="4012699" y="3208542"/>
                  <a:pt x="4018520" y="3140220"/>
                </a:cubicBezTo>
                <a:cubicBezTo>
                  <a:pt x="3985453" y="3241170"/>
                  <a:pt x="3952307" y="3342120"/>
                  <a:pt x="3918918" y="3442952"/>
                </a:cubicBezTo>
                <a:cubicBezTo>
                  <a:pt x="3863701" y="3611397"/>
                  <a:pt x="3803389" y="3777369"/>
                  <a:pt x="3739925" y="3941692"/>
                </a:cubicBezTo>
                <a:cubicBezTo>
                  <a:pt x="3602570" y="4297548"/>
                  <a:pt x="3480251" y="4629021"/>
                  <a:pt x="3266332" y="4905602"/>
                </a:cubicBezTo>
                <a:cubicBezTo>
                  <a:pt x="3060904" y="5171229"/>
                  <a:pt x="2795488" y="5377722"/>
                  <a:pt x="2513418" y="5349452"/>
                </a:cubicBezTo>
                <a:cubicBezTo>
                  <a:pt x="2339681" y="5332135"/>
                  <a:pt x="2280583" y="5075815"/>
                  <a:pt x="2277187" y="4857072"/>
                </a:cubicBezTo>
                <a:cubicBezTo>
                  <a:pt x="2271851" y="4510050"/>
                  <a:pt x="2288263" y="4162439"/>
                  <a:pt x="2326260" y="3819775"/>
                </a:cubicBezTo>
                <a:cubicBezTo>
                  <a:pt x="2310617" y="3866819"/>
                  <a:pt x="2212992" y="4271266"/>
                  <a:pt x="2048658" y="4760224"/>
                </a:cubicBezTo>
                <a:lnTo>
                  <a:pt x="1996876" y="4908063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D54D6AB9-BB50-7A8E-96E0-70DFABB05129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2A26B-B15B-78FA-A387-E9C046A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2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8A8E-AC52-8E78-8332-38A3B4F1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69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woo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dient Background">
            <a:extLst>
              <a:ext uri="{FF2B5EF4-FFF2-40B4-BE49-F238E27FC236}">
                <a16:creationId xmlns:a16="http://schemas.microsoft.com/office/drawing/2014/main" id="{7BDE401D-4346-E214-A278-26C52B091835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2" name="Squiggle">
            <a:extLst>
              <a:ext uri="{FF2B5EF4-FFF2-40B4-BE49-F238E27FC236}">
                <a16:creationId xmlns:a16="http://schemas.microsoft.com/office/drawing/2014/main" id="{92B22213-A051-71E7-9A41-11A3E82568DA}"/>
              </a:ext>
            </a:extLst>
          </p:cNvPr>
          <p:cNvSpPr>
            <a:spLocks/>
          </p:cNvSpPr>
          <p:nvPr userDrawn="1"/>
        </p:nvSpPr>
        <p:spPr bwMode="ltGray">
          <a:xfrm rot="8762903">
            <a:off x="-918620" y="638750"/>
            <a:ext cx="13864612" cy="6245410"/>
          </a:xfrm>
          <a:custGeom>
            <a:avLst/>
            <a:gdLst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996876 w 6958630"/>
              <a:gd name="connsiteY11" fmla="*/ 4908063 h 5352044"/>
              <a:gd name="connsiteX12" fmla="*/ 1398177 w 6958630"/>
              <a:gd name="connsiteY12" fmla="*/ 4201072 h 5352044"/>
              <a:gd name="connsiteX13" fmla="*/ 1590566 w 6958630"/>
              <a:gd name="connsiteY13" fmla="*/ 3604919 h 5352044"/>
              <a:gd name="connsiteX14" fmla="*/ 1974502 w 6958630"/>
              <a:gd name="connsiteY14" fmla="*/ 2496593 h 5352044"/>
              <a:gd name="connsiteX15" fmla="*/ 2349059 w 6958630"/>
              <a:gd name="connsiteY15" fmla="*/ 1514660 h 5352044"/>
              <a:gd name="connsiteX16" fmla="*/ 2474209 w 6958630"/>
              <a:gd name="connsiteY16" fmla="*/ 1195792 h 5352044"/>
              <a:gd name="connsiteX17" fmla="*/ 2595638 w 6958630"/>
              <a:gd name="connsiteY17" fmla="*/ 980346 h 5352044"/>
              <a:gd name="connsiteX18" fmla="*/ 3160829 w 6958630"/>
              <a:gd name="connsiteY18" fmla="*/ 512585 h 5352044"/>
              <a:gd name="connsiteX19" fmla="*/ 3435866 w 6958630"/>
              <a:gd name="connsiteY19" fmla="*/ 585618 h 5352044"/>
              <a:gd name="connsiteX20" fmla="*/ 3450660 w 6958630"/>
              <a:gd name="connsiteY20" fmla="*/ 838639 h 5352044"/>
              <a:gd name="connsiteX21" fmla="*/ 3404013 w 6958630"/>
              <a:gd name="connsiteY21" fmla="*/ 1499936 h 5352044"/>
              <a:gd name="connsiteX22" fmla="*/ 3313870 w 6958630"/>
              <a:gd name="connsiteY22" fmla="*/ 2850918 h 5352044"/>
              <a:gd name="connsiteX23" fmla="*/ 3369572 w 6958630"/>
              <a:gd name="connsiteY23" fmla="*/ 2686006 h 5352044"/>
              <a:gd name="connsiteX24" fmla="*/ 3706860 w 6958630"/>
              <a:gd name="connsiteY24" fmla="*/ 1716324 h 5352044"/>
              <a:gd name="connsiteX25" fmla="*/ 3936380 w 6958630"/>
              <a:gd name="connsiteY25" fmla="*/ 1155977 h 5352044"/>
              <a:gd name="connsiteX26" fmla="*/ 4337132 w 6958630"/>
              <a:gd name="connsiteY26" fmla="*/ 522126 h 5352044"/>
              <a:gd name="connsiteX27" fmla="*/ 4436557 w 6958630"/>
              <a:gd name="connsiteY27" fmla="*/ 425574 h 5352044"/>
              <a:gd name="connsiteX28" fmla="*/ 4508920 w 6958630"/>
              <a:gd name="connsiteY28" fmla="*/ 367382 h 5352044"/>
              <a:gd name="connsiteX29" fmla="*/ 5115640 w 6958630"/>
              <a:gd name="connsiteY29" fmla="*/ 1083845 h 5352044"/>
              <a:gd name="connsiteX30" fmla="*/ 5115018 w 6958630"/>
              <a:gd name="connsiteY30" fmla="*/ 1096653 h 5352044"/>
              <a:gd name="connsiteX31" fmla="*/ 5091987 w 6958630"/>
              <a:gd name="connsiteY31" fmla="*/ 1380611 h 5352044"/>
              <a:gd name="connsiteX32" fmla="*/ 5018983 w 6958630"/>
              <a:gd name="connsiteY32" fmla="*/ 2135554 h 5352044"/>
              <a:gd name="connsiteX33" fmla="*/ 4977834 w 6958630"/>
              <a:gd name="connsiteY33" fmla="*/ 2587648 h 5352044"/>
              <a:gd name="connsiteX34" fmla="*/ 5285289 w 6958630"/>
              <a:gd name="connsiteY34" fmla="*/ 2003389 h 5352044"/>
              <a:gd name="connsiteX35" fmla="*/ 5453822 w 6958630"/>
              <a:gd name="connsiteY35" fmla="*/ 1744212 h 5352044"/>
              <a:gd name="connsiteX36" fmla="*/ 5559908 w 6958630"/>
              <a:gd name="connsiteY36" fmla="*/ 1608472 h 5352044"/>
              <a:gd name="connsiteX37" fmla="*/ 6798419 w 6958630"/>
              <a:gd name="connsiteY37" fmla="*/ 3071005 h 5352044"/>
              <a:gd name="connsiteX38" fmla="*/ 6799849 w 6958630"/>
              <a:gd name="connsiteY38" fmla="*/ 3148467 h 5352044"/>
              <a:gd name="connsiteX39" fmla="*/ 6825478 w 6958630"/>
              <a:gd name="connsiteY39" fmla="*/ 3218437 h 5352044"/>
              <a:gd name="connsiteX40" fmla="*/ 6835906 w 6958630"/>
              <a:gd name="connsiteY40" fmla="*/ 3236811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825478 w 6958630"/>
              <a:gd name="connsiteY40" fmla="*/ 3218437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75" fmla="*/ 1996876 w 6958630"/>
              <a:gd name="connsiteY75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904383 w 6958630"/>
              <a:gd name="connsiteY40" fmla="*/ 3276626 h 5352044"/>
              <a:gd name="connsiteX41" fmla="*/ 6958630 w 6958630"/>
              <a:gd name="connsiteY41" fmla="*/ 3303366 h 5352044"/>
              <a:gd name="connsiteX42" fmla="*/ 6929041 w 6958630"/>
              <a:gd name="connsiteY42" fmla="*/ 3371333 h 5352044"/>
              <a:gd name="connsiteX43" fmla="*/ 6842183 w 6958630"/>
              <a:gd name="connsiteY43" fmla="*/ 3496813 h 5352044"/>
              <a:gd name="connsiteX44" fmla="*/ 6752598 w 6958630"/>
              <a:gd name="connsiteY44" fmla="*/ 3590980 h 5352044"/>
              <a:gd name="connsiteX45" fmla="*/ 6636435 w 6958630"/>
              <a:gd name="connsiteY45" fmla="*/ 3689350 h 5352044"/>
              <a:gd name="connsiteX46" fmla="*/ 6534262 w 6958630"/>
              <a:gd name="connsiteY46" fmla="*/ 3751543 h 5352044"/>
              <a:gd name="connsiteX47" fmla="*/ 6311623 w 6958630"/>
              <a:gd name="connsiteY47" fmla="*/ 3821071 h 5352044"/>
              <a:gd name="connsiteX48" fmla="*/ 6205393 w 6958630"/>
              <a:gd name="connsiteY48" fmla="*/ 3821425 h 5352044"/>
              <a:gd name="connsiteX49" fmla="*/ 6113794 w 6958630"/>
              <a:gd name="connsiteY49" fmla="*/ 3789856 h 5352044"/>
              <a:gd name="connsiteX50" fmla="*/ 5957763 w 6958630"/>
              <a:gd name="connsiteY50" fmla="*/ 3645087 h 5352044"/>
              <a:gd name="connsiteX51" fmla="*/ 5871500 w 6958630"/>
              <a:gd name="connsiteY51" fmla="*/ 3407024 h 5352044"/>
              <a:gd name="connsiteX52" fmla="*/ 5850157 w 6958630"/>
              <a:gd name="connsiteY52" fmla="*/ 3228802 h 5352044"/>
              <a:gd name="connsiteX53" fmla="*/ 5855735 w 6958630"/>
              <a:gd name="connsiteY53" fmla="*/ 2702379 h 5352044"/>
              <a:gd name="connsiteX54" fmla="*/ 5851694 w 6958630"/>
              <a:gd name="connsiteY54" fmla="*/ 2416140 h 5352044"/>
              <a:gd name="connsiteX55" fmla="*/ 5849753 w 6958630"/>
              <a:gd name="connsiteY55" fmla="*/ 2339220 h 5352044"/>
              <a:gd name="connsiteX56" fmla="*/ 5526775 w 6958630"/>
              <a:gd name="connsiteY56" fmla="*/ 3089687 h 5352044"/>
              <a:gd name="connsiteX57" fmla="*/ 5318032 w 6958630"/>
              <a:gd name="connsiteY57" fmla="*/ 3567460 h 5352044"/>
              <a:gd name="connsiteX58" fmla="*/ 5075333 w 6958630"/>
              <a:gd name="connsiteY58" fmla="*/ 3948996 h 5352044"/>
              <a:gd name="connsiteX59" fmla="*/ 4924556 w 6958630"/>
              <a:gd name="connsiteY59" fmla="*/ 4127219 h 5352044"/>
              <a:gd name="connsiteX60" fmla="*/ 4635048 w 6958630"/>
              <a:gd name="connsiteY60" fmla="*/ 4368343 h 5352044"/>
              <a:gd name="connsiteX61" fmla="*/ 4359931 w 6958630"/>
              <a:gd name="connsiteY61" fmla="*/ 4482250 h 5352044"/>
              <a:gd name="connsiteX62" fmla="*/ 4263401 w 6958630"/>
              <a:gd name="connsiteY62" fmla="*/ 4484960 h 5352044"/>
              <a:gd name="connsiteX63" fmla="*/ 3999117 w 6958630"/>
              <a:gd name="connsiteY63" fmla="*/ 4107900 h 5352044"/>
              <a:gd name="connsiteX64" fmla="*/ 3984242 w 6958630"/>
              <a:gd name="connsiteY64" fmla="*/ 3763234 h 5352044"/>
              <a:gd name="connsiteX65" fmla="*/ 4001623 w 6958630"/>
              <a:gd name="connsiteY65" fmla="*/ 3345301 h 5352044"/>
              <a:gd name="connsiteX66" fmla="*/ 4018520 w 6958630"/>
              <a:gd name="connsiteY66" fmla="*/ 3140220 h 5352044"/>
              <a:gd name="connsiteX67" fmla="*/ 3918918 w 6958630"/>
              <a:gd name="connsiteY67" fmla="*/ 3442952 h 5352044"/>
              <a:gd name="connsiteX68" fmla="*/ 3739925 w 6958630"/>
              <a:gd name="connsiteY68" fmla="*/ 3941692 h 5352044"/>
              <a:gd name="connsiteX69" fmla="*/ 3266332 w 6958630"/>
              <a:gd name="connsiteY69" fmla="*/ 4905602 h 5352044"/>
              <a:gd name="connsiteX70" fmla="*/ 2513418 w 6958630"/>
              <a:gd name="connsiteY70" fmla="*/ 5349452 h 5352044"/>
              <a:gd name="connsiteX71" fmla="*/ 2277187 w 6958630"/>
              <a:gd name="connsiteY71" fmla="*/ 4857072 h 5352044"/>
              <a:gd name="connsiteX72" fmla="*/ 2326260 w 6958630"/>
              <a:gd name="connsiteY72" fmla="*/ 3819775 h 5352044"/>
              <a:gd name="connsiteX73" fmla="*/ 2048658 w 6958630"/>
              <a:gd name="connsiteY73" fmla="*/ 4760224 h 5352044"/>
              <a:gd name="connsiteX74" fmla="*/ 1996876 w 6958630"/>
              <a:gd name="connsiteY74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904383 w 6958630"/>
              <a:gd name="connsiteY39" fmla="*/ 3276626 h 5352044"/>
              <a:gd name="connsiteX40" fmla="*/ 6958630 w 6958630"/>
              <a:gd name="connsiteY40" fmla="*/ 3303366 h 5352044"/>
              <a:gd name="connsiteX41" fmla="*/ 6929041 w 6958630"/>
              <a:gd name="connsiteY41" fmla="*/ 3371333 h 5352044"/>
              <a:gd name="connsiteX42" fmla="*/ 6842183 w 6958630"/>
              <a:gd name="connsiteY42" fmla="*/ 3496813 h 5352044"/>
              <a:gd name="connsiteX43" fmla="*/ 6752598 w 6958630"/>
              <a:gd name="connsiteY43" fmla="*/ 3590980 h 5352044"/>
              <a:gd name="connsiteX44" fmla="*/ 6636435 w 6958630"/>
              <a:gd name="connsiteY44" fmla="*/ 3689350 h 5352044"/>
              <a:gd name="connsiteX45" fmla="*/ 6534262 w 6958630"/>
              <a:gd name="connsiteY45" fmla="*/ 3751543 h 5352044"/>
              <a:gd name="connsiteX46" fmla="*/ 6311623 w 6958630"/>
              <a:gd name="connsiteY46" fmla="*/ 3821071 h 5352044"/>
              <a:gd name="connsiteX47" fmla="*/ 6205393 w 6958630"/>
              <a:gd name="connsiteY47" fmla="*/ 3821425 h 5352044"/>
              <a:gd name="connsiteX48" fmla="*/ 6113794 w 6958630"/>
              <a:gd name="connsiteY48" fmla="*/ 3789856 h 5352044"/>
              <a:gd name="connsiteX49" fmla="*/ 5957763 w 6958630"/>
              <a:gd name="connsiteY49" fmla="*/ 3645087 h 5352044"/>
              <a:gd name="connsiteX50" fmla="*/ 5871500 w 6958630"/>
              <a:gd name="connsiteY50" fmla="*/ 3407024 h 5352044"/>
              <a:gd name="connsiteX51" fmla="*/ 5850157 w 6958630"/>
              <a:gd name="connsiteY51" fmla="*/ 3228802 h 5352044"/>
              <a:gd name="connsiteX52" fmla="*/ 5855735 w 6958630"/>
              <a:gd name="connsiteY52" fmla="*/ 2702379 h 5352044"/>
              <a:gd name="connsiteX53" fmla="*/ 5851694 w 6958630"/>
              <a:gd name="connsiteY53" fmla="*/ 2416140 h 5352044"/>
              <a:gd name="connsiteX54" fmla="*/ 5849753 w 6958630"/>
              <a:gd name="connsiteY54" fmla="*/ 2339220 h 5352044"/>
              <a:gd name="connsiteX55" fmla="*/ 5526775 w 6958630"/>
              <a:gd name="connsiteY55" fmla="*/ 3089687 h 5352044"/>
              <a:gd name="connsiteX56" fmla="*/ 5318032 w 6958630"/>
              <a:gd name="connsiteY56" fmla="*/ 3567460 h 5352044"/>
              <a:gd name="connsiteX57" fmla="*/ 5075333 w 6958630"/>
              <a:gd name="connsiteY57" fmla="*/ 3948996 h 5352044"/>
              <a:gd name="connsiteX58" fmla="*/ 4924556 w 6958630"/>
              <a:gd name="connsiteY58" fmla="*/ 4127219 h 5352044"/>
              <a:gd name="connsiteX59" fmla="*/ 4635048 w 6958630"/>
              <a:gd name="connsiteY59" fmla="*/ 4368343 h 5352044"/>
              <a:gd name="connsiteX60" fmla="*/ 4359931 w 6958630"/>
              <a:gd name="connsiteY60" fmla="*/ 4482250 h 5352044"/>
              <a:gd name="connsiteX61" fmla="*/ 4263401 w 6958630"/>
              <a:gd name="connsiteY61" fmla="*/ 4484960 h 5352044"/>
              <a:gd name="connsiteX62" fmla="*/ 3999117 w 6958630"/>
              <a:gd name="connsiteY62" fmla="*/ 4107900 h 5352044"/>
              <a:gd name="connsiteX63" fmla="*/ 3984242 w 6958630"/>
              <a:gd name="connsiteY63" fmla="*/ 3763234 h 5352044"/>
              <a:gd name="connsiteX64" fmla="*/ 4001623 w 6958630"/>
              <a:gd name="connsiteY64" fmla="*/ 3345301 h 5352044"/>
              <a:gd name="connsiteX65" fmla="*/ 4018520 w 6958630"/>
              <a:gd name="connsiteY65" fmla="*/ 3140220 h 5352044"/>
              <a:gd name="connsiteX66" fmla="*/ 3918918 w 6958630"/>
              <a:gd name="connsiteY66" fmla="*/ 3442952 h 5352044"/>
              <a:gd name="connsiteX67" fmla="*/ 3739925 w 6958630"/>
              <a:gd name="connsiteY67" fmla="*/ 3941692 h 5352044"/>
              <a:gd name="connsiteX68" fmla="*/ 3266332 w 6958630"/>
              <a:gd name="connsiteY68" fmla="*/ 4905602 h 5352044"/>
              <a:gd name="connsiteX69" fmla="*/ 2513418 w 6958630"/>
              <a:gd name="connsiteY69" fmla="*/ 5349452 h 5352044"/>
              <a:gd name="connsiteX70" fmla="*/ 2277187 w 6958630"/>
              <a:gd name="connsiteY70" fmla="*/ 4857072 h 5352044"/>
              <a:gd name="connsiteX71" fmla="*/ 2326260 w 6958630"/>
              <a:gd name="connsiteY71" fmla="*/ 3819775 h 5352044"/>
              <a:gd name="connsiteX72" fmla="*/ 2048658 w 6958630"/>
              <a:gd name="connsiteY72" fmla="*/ 4760224 h 5352044"/>
              <a:gd name="connsiteX73" fmla="*/ 1996876 w 6958630"/>
              <a:gd name="connsiteY73" fmla="*/ 4908063 h 5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58630" h="5352044">
                <a:moveTo>
                  <a:pt x="1075189" y="3819662"/>
                </a:moveTo>
                <a:lnTo>
                  <a:pt x="0" y="2549993"/>
                </a:lnTo>
                <a:lnTo>
                  <a:pt x="273834" y="1601357"/>
                </a:lnTo>
                <a:cubicBezTo>
                  <a:pt x="334145" y="1401224"/>
                  <a:pt x="392071" y="1194731"/>
                  <a:pt x="455464" y="992346"/>
                </a:cubicBezTo>
                <a:lnTo>
                  <a:pt x="482058" y="912917"/>
                </a:lnTo>
                <a:lnTo>
                  <a:pt x="1560103" y="0"/>
                </a:lnTo>
                <a:lnTo>
                  <a:pt x="1563049" y="19661"/>
                </a:lnTo>
                <a:cubicBezTo>
                  <a:pt x="1562735" y="79603"/>
                  <a:pt x="1547759" y="145008"/>
                  <a:pt x="1535672" y="208675"/>
                </a:cubicBezTo>
                <a:cubicBezTo>
                  <a:pt x="1503981" y="375590"/>
                  <a:pt x="1464447" y="539089"/>
                  <a:pt x="1431946" y="705650"/>
                </a:cubicBezTo>
                <a:cubicBezTo>
                  <a:pt x="1382793" y="957376"/>
                  <a:pt x="1338086" y="1211340"/>
                  <a:pt x="1308739" y="1469663"/>
                </a:cubicBezTo>
                <a:cubicBezTo>
                  <a:pt x="1231248" y="2152398"/>
                  <a:pt x="1132111" y="2839043"/>
                  <a:pt x="1089432" y="3521397"/>
                </a:cubicBezTo>
                <a:lnTo>
                  <a:pt x="1075189" y="3819662"/>
                </a:lnTo>
                <a:close/>
                <a:moveTo>
                  <a:pt x="1996876" y="4908063"/>
                </a:moveTo>
                <a:lnTo>
                  <a:pt x="1398177" y="4201072"/>
                </a:lnTo>
                <a:lnTo>
                  <a:pt x="1590566" y="3604919"/>
                </a:lnTo>
                <a:cubicBezTo>
                  <a:pt x="1715230" y="3233985"/>
                  <a:pt x="1843451" y="2864347"/>
                  <a:pt x="1974502" y="2496593"/>
                </a:cubicBezTo>
                <a:cubicBezTo>
                  <a:pt x="2096579" y="2167829"/>
                  <a:pt x="2219221" y="1839301"/>
                  <a:pt x="2349059" y="1514660"/>
                </a:cubicBezTo>
                <a:cubicBezTo>
                  <a:pt x="2389159" y="1407350"/>
                  <a:pt x="2429178" y="1300275"/>
                  <a:pt x="2474209" y="1195792"/>
                </a:cubicBezTo>
                <a:cubicBezTo>
                  <a:pt x="2506143" y="1116870"/>
                  <a:pt x="2552548" y="1049491"/>
                  <a:pt x="2595638" y="980346"/>
                </a:cubicBezTo>
                <a:cubicBezTo>
                  <a:pt x="2735420" y="756066"/>
                  <a:pt x="2952975" y="554992"/>
                  <a:pt x="3160829" y="512585"/>
                </a:cubicBezTo>
                <a:cubicBezTo>
                  <a:pt x="3221463" y="500216"/>
                  <a:pt x="3408378" y="448388"/>
                  <a:pt x="3435866" y="585618"/>
                </a:cubicBezTo>
                <a:cubicBezTo>
                  <a:pt x="3451954" y="666424"/>
                  <a:pt x="3452762" y="752296"/>
                  <a:pt x="3450660" y="838639"/>
                </a:cubicBezTo>
                <a:cubicBezTo>
                  <a:pt x="3439018" y="1058797"/>
                  <a:pt x="3418080" y="1279661"/>
                  <a:pt x="3404013" y="1499936"/>
                </a:cubicBezTo>
                <a:cubicBezTo>
                  <a:pt x="3374990" y="1950264"/>
                  <a:pt x="3346451" y="2400472"/>
                  <a:pt x="3313870" y="2850918"/>
                </a:cubicBezTo>
                <a:cubicBezTo>
                  <a:pt x="3332222" y="2798028"/>
                  <a:pt x="3350735" y="2741958"/>
                  <a:pt x="3369572" y="2686006"/>
                </a:cubicBezTo>
                <a:cubicBezTo>
                  <a:pt x="3474752" y="2359481"/>
                  <a:pt x="3593999" y="2039316"/>
                  <a:pt x="3706860" y="1716324"/>
                </a:cubicBezTo>
                <a:cubicBezTo>
                  <a:pt x="3783340" y="1529502"/>
                  <a:pt x="3858769" y="1342092"/>
                  <a:pt x="3936380" y="1155977"/>
                </a:cubicBezTo>
                <a:cubicBezTo>
                  <a:pt x="4039217" y="901659"/>
                  <a:pt x="4175037" y="691750"/>
                  <a:pt x="4337132" y="522126"/>
                </a:cubicBezTo>
                <a:cubicBezTo>
                  <a:pt x="4369187" y="488614"/>
                  <a:pt x="4402385" y="456103"/>
                  <a:pt x="4436557" y="425574"/>
                </a:cubicBezTo>
                <a:lnTo>
                  <a:pt x="4508920" y="367382"/>
                </a:lnTo>
                <a:lnTo>
                  <a:pt x="5115640" y="1083845"/>
                </a:lnTo>
                <a:cubicBezTo>
                  <a:pt x="5115433" y="1088114"/>
                  <a:pt x="5115225" y="1092384"/>
                  <a:pt x="5115018" y="1096653"/>
                </a:cubicBezTo>
                <a:cubicBezTo>
                  <a:pt x="5108399" y="1191256"/>
                  <a:pt x="5100234" y="1285963"/>
                  <a:pt x="5091987" y="1380611"/>
                </a:cubicBezTo>
                <a:cubicBezTo>
                  <a:pt x="5067734" y="1632219"/>
                  <a:pt x="5042105" y="1883946"/>
                  <a:pt x="5018983" y="2135554"/>
                </a:cubicBezTo>
                <a:cubicBezTo>
                  <a:pt x="5005644" y="2286213"/>
                  <a:pt x="4990608" y="2436988"/>
                  <a:pt x="4977834" y="2587648"/>
                </a:cubicBezTo>
                <a:cubicBezTo>
                  <a:pt x="5067734" y="2382804"/>
                  <a:pt x="5169275" y="2185970"/>
                  <a:pt x="5285289" y="2003389"/>
                </a:cubicBezTo>
                <a:cubicBezTo>
                  <a:pt x="5338404" y="1913394"/>
                  <a:pt x="5394693" y="1826992"/>
                  <a:pt x="5453822" y="1744212"/>
                </a:cubicBezTo>
                <a:lnTo>
                  <a:pt x="5559908" y="1608472"/>
                </a:lnTo>
                <a:lnTo>
                  <a:pt x="6798419" y="3071005"/>
                </a:lnTo>
                <a:cubicBezTo>
                  <a:pt x="7022498" y="3349031"/>
                  <a:pt x="6877681" y="3237899"/>
                  <a:pt x="6904383" y="3276626"/>
                </a:cubicBezTo>
                <a:cubicBezTo>
                  <a:pt x="6931085" y="3315353"/>
                  <a:pt x="6916024" y="3277333"/>
                  <a:pt x="6958630" y="3303366"/>
                </a:cubicBezTo>
                <a:cubicBezTo>
                  <a:pt x="6951435" y="3327514"/>
                  <a:pt x="6940360" y="3349895"/>
                  <a:pt x="6929041" y="3371333"/>
                </a:cubicBezTo>
                <a:cubicBezTo>
                  <a:pt x="6903291" y="3416979"/>
                  <a:pt x="6873864" y="3458560"/>
                  <a:pt x="6842183" y="3496813"/>
                </a:cubicBezTo>
                <a:lnTo>
                  <a:pt x="6752598" y="3590980"/>
                </a:lnTo>
                <a:lnTo>
                  <a:pt x="6636435" y="3689350"/>
                </a:lnTo>
                <a:lnTo>
                  <a:pt x="6534262" y="3751543"/>
                </a:lnTo>
                <a:cubicBezTo>
                  <a:pt x="6461450" y="3788383"/>
                  <a:pt x="6386122" y="3811941"/>
                  <a:pt x="6311623" y="3821071"/>
                </a:cubicBezTo>
                <a:cubicBezTo>
                  <a:pt x="6276293" y="3821071"/>
                  <a:pt x="6240237" y="3825901"/>
                  <a:pt x="6205393" y="3821425"/>
                </a:cubicBezTo>
                <a:cubicBezTo>
                  <a:pt x="6173378" y="3816949"/>
                  <a:pt x="6144192" y="3800928"/>
                  <a:pt x="6113794" y="3789856"/>
                </a:cubicBezTo>
                <a:cubicBezTo>
                  <a:pt x="6049199" y="3766885"/>
                  <a:pt x="6001500" y="3706693"/>
                  <a:pt x="5957763" y="3645087"/>
                </a:cubicBezTo>
                <a:cubicBezTo>
                  <a:pt x="5909660" y="3583952"/>
                  <a:pt x="5886294" y="3495606"/>
                  <a:pt x="5871500" y="3407024"/>
                </a:cubicBezTo>
                <a:cubicBezTo>
                  <a:pt x="5863092" y="3348127"/>
                  <a:pt x="5850885" y="3290408"/>
                  <a:pt x="5850157" y="3228802"/>
                </a:cubicBezTo>
                <a:cubicBezTo>
                  <a:pt x="5850400" y="3053642"/>
                  <a:pt x="5852987" y="2878010"/>
                  <a:pt x="5855735" y="2702379"/>
                </a:cubicBezTo>
                <a:cubicBezTo>
                  <a:pt x="5857594" y="2606377"/>
                  <a:pt x="5854684" y="2511200"/>
                  <a:pt x="5851694" y="2416140"/>
                </a:cubicBezTo>
                <a:cubicBezTo>
                  <a:pt x="5851046" y="2390579"/>
                  <a:pt x="5850480" y="2364900"/>
                  <a:pt x="5849753" y="2339220"/>
                </a:cubicBezTo>
                <a:cubicBezTo>
                  <a:pt x="5734872" y="2584115"/>
                  <a:pt x="5634056" y="2840199"/>
                  <a:pt x="5526775" y="3089687"/>
                </a:cubicBezTo>
                <a:cubicBezTo>
                  <a:pt x="5457490" y="3249062"/>
                  <a:pt x="5393056" y="3412090"/>
                  <a:pt x="5318032" y="3567460"/>
                </a:cubicBezTo>
                <a:cubicBezTo>
                  <a:pt x="5246403" y="3703512"/>
                  <a:pt x="5166607" y="3834736"/>
                  <a:pt x="5075333" y="3948996"/>
                </a:cubicBezTo>
                <a:cubicBezTo>
                  <a:pt x="5025128" y="4008364"/>
                  <a:pt x="4978641" y="4074447"/>
                  <a:pt x="4924556" y="4127219"/>
                </a:cubicBezTo>
                <a:cubicBezTo>
                  <a:pt x="4833929" y="4221924"/>
                  <a:pt x="4736267" y="4300730"/>
                  <a:pt x="4635048" y="4368343"/>
                </a:cubicBezTo>
                <a:cubicBezTo>
                  <a:pt x="4545875" y="4421704"/>
                  <a:pt x="4453550" y="4465759"/>
                  <a:pt x="4359931" y="4482250"/>
                </a:cubicBezTo>
                <a:lnTo>
                  <a:pt x="4263401" y="4484960"/>
                </a:lnTo>
                <a:cubicBezTo>
                  <a:pt x="4105994" y="4489435"/>
                  <a:pt x="4027817" y="4304380"/>
                  <a:pt x="3999117" y="4107900"/>
                </a:cubicBezTo>
                <a:cubicBezTo>
                  <a:pt x="3982786" y="3996350"/>
                  <a:pt x="3980765" y="3880086"/>
                  <a:pt x="3984242" y="3763234"/>
                </a:cubicBezTo>
                <a:cubicBezTo>
                  <a:pt x="3985940" y="3624473"/>
                  <a:pt x="3992407" y="3485004"/>
                  <a:pt x="4001623" y="3345301"/>
                </a:cubicBezTo>
                <a:cubicBezTo>
                  <a:pt x="4006959" y="3276980"/>
                  <a:pt x="4012699" y="3208542"/>
                  <a:pt x="4018520" y="3140220"/>
                </a:cubicBezTo>
                <a:cubicBezTo>
                  <a:pt x="3985453" y="3241170"/>
                  <a:pt x="3952307" y="3342120"/>
                  <a:pt x="3918918" y="3442952"/>
                </a:cubicBezTo>
                <a:cubicBezTo>
                  <a:pt x="3863701" y="3611397"/>
                  <a:pt x="3803389" y="3777369"/>
                  <a:pt x="3739925" y="3941692"/>
                </a:cubicBezTo>
                <a:cubicBezTo>
                  <a:pt x="3602570" y="4297548"/>
                  <a:pt x="3480251" y="4629021"/>
                  <a:pt x="3266332" y="4905602"/>
                </a:cubicBezTo>
                <a:cubicBezTo>
                  <a:pt x="3060904" y="5171229"/>
                  <a:pt x="2795488" y="5377722"/>
                  <a:pt x="2513418" y="5349452"/>
                </a:cubicBezTo>
                <a:cubicBezTo>
                  <a:pt x="2339681" y="5332135"/>
                  <a:pt x="2280583" y="5075815"/>
                  <a:pt x="2277187" y="4857072"/>
                </a:cubicBezTo>
                <a:cubicBezTo>
                  <a:pt x="2271851" y="4510050"/>
                  <a:pt x="2288263" y="4162439"/>
                  <a:pt x="2326260" y="3819775"/>
                </a:cubicBezTo>
                <a:cubicBezTo>
                  <a:pt x="2310617" y="3866819"/>
                  <a:pt x="2212992" y="4271266"/>
                  <a:pt x="2048658" y="4760224"/>
                </a:cubicBezTo>
                <a:lnTo>
                  <a:pt x="1996876" y="4908063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B55B9341-9544-C158-D07A-111F9336852E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0CE39731-51F7-534C-C99E-3EF237C37E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000" y="1700808"/>
            <a:ext cx="1108800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24834-4FB9-36DE-58A3-BE0BA234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5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ight Blu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AD1E3271-5090-C512-48EF-8FBB3657A624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9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 Squigg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ox">
            <a:extLst>
              <a:ext uri="{FF2B5EF4-FFF2-40B4-BE49-F238E27FC236}">
                <a16:creationId xmlns:a16="http://schemas.microsoft.com/office/drawing/2014/main" id="{20D1D068-8642-4E0E-61F9-86262A4F54E3}"/>
              </a:ext>
            </a:extLst>
          </p:cNvPr>
          <p:cNvSpPr/>
          <p:nvPr/>
        </p:nvSpPr>
        <p:spPr bwMode="white">
          <a:xfrm>
            <a:off x="0" y="2006601"/>
            <a:ext cx="60960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Squiggle">
            <a:extLst>
              <a:ext uri="{FF2B5EF4-FFF2-40B4-BE49-F238E27FC236}">
                <a16:creationId xmlns:a16="http://schemas.microsoft.com/office/drawing/2014/main" id="{9A328A6D-FD87-898A-9B1A-71C3E60F33FF}"/>
              </a:ext>
            </a:extLst>
          </p:cNvPr>
          <p:cNvSpPr/>
          <p:nvPr/>
        </p:nvSpPr>
        <p:spPr bwMode="invGray">
          <a:xfrm rot="7815528">
            <a:off x="-837800" y="-132284"/>
            <a:ext cx="9817614" cy="7561373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1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ox">
            <a:extLst>
              <a:ext uri="{FF2B5EF4-FFF2-40B4-BE49-F238E27FC236}">
                <a16:creationId xmlns:a16="http://schemas.microsoft.com/office/drawing/2014/main" id="{20D1D068-8642-4E0E-61F9-86262A4F54E3}"/>
              </a:ext>
            </a:extLst>
          </p:cNvPr>
          <p:cNvSpPr/>
          <p:nvPr/>
        </p:nvSpPr>
        <p:spPr bwMode="white">
          <a:xfrm>
            <a:off x="0" y="2006601"/>
            <a:ext cx="60960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Squiggle">
            <a:extLst>
              <a:ext uri="{FF2B5EF4-FFF2-40B4-BE49-F238E27FC236}">
                <a16:creationId xmlns:a16="http://schemas.microsoft.com/office/drawing/2014/main" id="{9A328A6D-FD87-898A-9B1A-71C3E60F33FF}"/>
              </a:ext>
            </a:extLst>
          </p:cNvPr>
          <p:cNvSpPr/>
          <p:nvPr/>
        </p:nvSpPr>
        <p:spPr bwMode="invGray">
          <a:xfrm rot="7815528">
            <a:off x="-837800" y="-132284"/>
            <a:ext cx="9817614" cy="7561373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8EF30D9B-1CE5-162E-5F5B-B41EF63867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2000" y="1700808"/>
            <a:ext cx="11088001" cy="432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buAutoNum type="alphaLcParenR"/>
              <a:defRPr/>
            </a:lvl8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dient Box">
            <a:extLst>
              <a:ext uri="{FF2B5EF4-FFF2-40B4-BE49-F238E27FC236}">
                <a16:creationId xmlns:a16="http://schemas.microsoft.com/office/drawing/2014/main" id="{5FA2F412-DAB1-79A8-EE6D-856B95DA3C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087821"/>
            <a:ext cx="6096000" cy="47701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Squiggle">
            <a:extLst>
              <a:ext uri="{FF2B5EF4-FFF2-40B4-BE49-F238E27FC236}">
                <a16:creationId xmlns:a16="http://schemas.microsoft.com/office/drawing/2014/main" id="{47F53373-D50B-883E-FDDA-710882046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89" t="12023" r="24259" b="38040"/>
          <a:stretch/>
        </p:blipFill>
        <p:spPr>
          <a:xfrm>
            <a:off x="0" y="2053095"/>
            <a:ext cx="6096000" cy="4770179"/>
          </a:xfrm>
          <a:prstGeom prst="rect">
            <a:avLst/>
          </a:prstGeom>
        </p:spPr>
      </p:pic>
      <p:sp>
        <p:nvSpPr>
          <p:cNvPr id="13" name="Content">
            <a:extLst>
              <a:ext uri="{FF2B5EF4-FFF2-40B4-BE49-F238E27FC236}">
                <a16:creationId xmlns:a16="http://schemas.microsoft.com/office/drawing/2014/main" id="{29AFB3F8-FA85-8CE0-015D-62EB0BF10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000" y="2053095"/>
            <a:ext cx="5040000" cy="39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 sz="1200"/>
            </a:lvl2pPr>
            <a:lvl3pPr marL="180000" indent="-180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/>
            </a:lvl3pPr>
            <a:lvl4pPr marL="360000" indent="-180000"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F4F03E-3E76-8B40-7DFE-45514CE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700811"/>
            <a:ext cx="8640000" cy="974626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58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">
            <a:extLst>
              <a:ext uri="{FF2B5EF4-FFF2-40B4-BE49-F238E27FC236}">
                <a16:creationId xmlns:a16="http://schemas.microsoft.com/office/drawing/2014/main" id="{29AFB3F8-FA85-8CE0-015D-62EB0BF10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000" y="2053095"/>
            <a:ext cx="5040000" cy="39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60000" indent="-180000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F4F03E-3E76-8B40-7DFE-45514CE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700811"/>
            <a:ext cx="8639999" cy="97462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7ADB17EC-3535-10B4-EA22-3FF7B2394167}"/>
              </a:ext>
            </a:extLst>
          </p:cNvPr>
          <p:cNvSpPr/>
          <p:nvPr userDrawn="1"/>
        </p:nvSpPr>
        <p:spPr bwMode="invGray">
          <a:xfrm rot="7860000">
            <a:off x="-623711" y="1951769"/>
            <a:ext cx="6944766" cy="5297390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9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quiggle">
            <a:extLst>
              <a:ext uri="{FF2B5EF4-FFF2-40B4-BE49-F238E27FC236}">
                <a16:creationId xmlns:a16="http://schemas.microsoft.com/office/drawing/2014/main" id="{EDD39493-F2CF-026A-6F49-50AB1BFEF1DE}"/>
              </a:ext>
            </a:extLst>
          </p:cNvPr>
          <p:cNvSpPr/>
          <p:nvPr userDrawn="1"/>
        </p:nvSpPr>
        <p:spPr bwMode="invGray">
          <a:xfrm rot="7860000">
            <a:off x="-623711" y="1951769"/>
            <a:ext cx="6944766" cy="5297390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C2BE0690-F2BB-4B76-BB0D-557C7721AA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053095"/>
            <a:ext cx="5545200" cy="396000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3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B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4BF50-2D1E-CA40-0FB2-36E1EA6BA1F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3429000"/>
            <a:ext cx="7283937" cy="3429000"/>
          </a:xfrm>
          <a:prstGeom prst="rect">
            <a:avLst/>
          </a:prstGeom>
          <a:gradFill flip="none" rotWithShape="1">
            <a:gsLst>
              <a:gs pos="100000">
                <a:srgbClr val="538FFF"/>
              </a:gs>
              <a:gs pos="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A475-FB71-0BBA-510C-ADB2FD2DA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69" t="47897" r="25456" b="37789"/>
          <a:stretch/>
        </p:blipFill>
        <p:spPr>
          <a:xfrm>
            <a:off x="0" y="3429000"/>
            <a:ext cx="7283938" cy="3429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32EFA-8AA8-BF3A-8E90-B96BE7D6C8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108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C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BBFAD-E787-8011-D4CF-33339EB6A037}"/>
              </a:ext>
            </a:extLst>
          </p:cNvPr>
          <p:cNvGrpSpPr/>
          <p:nvPr userDrawn="1"/>
        </p:nvGrpSpPr>
        <p:grpSpPr>
          <a:xfrm>
            <a:off x="0" y="3429000"/>
            <a:ext cx="7283939" cy="3429000"/>
            <a:chOff x="0" y="3429000"/>
            <a:chExt cx="7283939" cy="3429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016B5D-D24E-9CB9-D617-AD70A2A126D8}"/>
                </a:ext>
              </a:extLst>
            </p:cNvPr>
            <p:cNvSpPr/>
            <p:nvPr/>
          </p:nvSpPr>
          <p:spPr>
            <a:xfrm>
              <a:off x="0" y="3429000"/>
              <a:ext cx="7283938" cy="3429000"/>
            </a:xfrm>
            <a:prstGeom prst="rect">
              <a:avLst/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2AA39B-CCCF-C240-23CB-DE7BB9273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90" t="31180" r="17841" b="39499"/>
            <a:stretch/>
          </p:blipFill>
          <p:spPr>
            <a:xfrm>
              <a:off x="1" y="3429000"/>
              <a:ext cx="7283938" cy="3428999"/>
            </a:xfrm>
            <a:prstGeom prst="rect">
              <a:avLst/>
            </a:prstGeom>
            <a:gradFill>
              <a:gsLst>
                <a:gs pos="100000">
                  <a:schemeClr val="accent4"/>
                </a:gs>
                <a:gs pos="15000">
                  <a:schemeClr val="accent5"/>
                </a:gs>
              </a:gsLst>
              <a:lin ang="18900000" scaled="0"/>
            </a:gradFill>
          </p:spPr>
        </p:pic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98FA82-AE58-DF57-EE9E-73FF8FEAD9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941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>
            <a:extLst>
              <a:ext uri="{FF2B5EF4-FFF2-40B4-BE49-F238E27FC236}">
                <a16:creationId xmlns:a16="http://schemas.microsoft.com/office/drawing/2014/main" id="{DB4EAF0F-926C-C687-2CAB-EBECD17C8A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000" y="1700808"/>
            <a:ext cx="1108800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34C86-AB12-63AB-0C99-237B1547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48087-4076-5754-C666-1808BF3AA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000" y="956760"/>
            <a:ext cx="11088001" cy="312009"/>
          </a:xfrm>
        </p:spPr>
        <p:txBody>
          <a:bodyPr/>
          <a:lstStyle>
            <a:lvl1pPr>
              <a:defRPr lang="en-GB" sz="2000" b="0" i="0" kern="1200" spc="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algn="l" defTabSz="972000" rtl="0" eaLnBrk="1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C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B9FD7F-5FBF-985A-0063-937C8E3ACAB9}"/>
              </a:ext>
            </a:extLst>
          </p:cNvPr>
          <p:cNvGrpSpPr/>
          <p:nvPr userDrawn="1"/>
        </p:nvGrpSpPr>
        <p:grpSpPr>
          <a:xfrm>
            <a:off x="0" y="3429000"/>
            <a:ext cx="7288438" cy="3429000"/>
            <a:chOff x="19894" y="7414846"/>
            <a:chExt cx="7288438" cy="3429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1F38A6-A653-4D8B-F6B4-8CC75E37B66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9894" y="7414846"/>
              <a:ext cx="7288437" cy="3429000"/>
            </a:xfrm>
            <a:prstGeom prst="rect">
              <a:avLst/>
            </a:prstGeom>
            <a:gradFill flip="none" rotWithShape="1">
              <a:gsLst>
                <a:gs pos="100000">
                  <a:schemeClr val="accent2"/>
                </a:gs>
                <a:gs pos="100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F7126E-93D4-E0D7-3AC2-EACA70BF8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10" t="53061" r="11726" b="7052"/>
            <a:stretch/>
          </p:blipFill>
          <p:spPr>
            <a:xfrm>
              <a:off x="19894" y="7414846"/>
              <a:ext cx="7288438" cy="3429000"/>
            </a:xfrm>
            <a:prstGeom prst="rect">
              <a:avLst/>
            </a:prstGeom>
          </p:spPr>
        </p:pic>
      </p:grp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D3DA5B8-F575-6DF1-AC3B-8C7584D5B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881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7B03C3-5872-48EE-C266-2FF14E1A1C68}"/>
              </a:ext>
            </a:extLst>
          </p:cNvPr>
          <p:cNvGrpSpPr/>
          <p:nvPr userDrawn="1"/>
        </p:nvGrpSpPr>
        <p:grpSpPr>
          <a:xfrm>
            <a:off x="0" y="3429000"/>
            <a:ext cx="7288438" cy="3429000"/>
            <a:chOff x="0" y="3429000"/>
            <a:chExt cx="7288438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038A97-5369-6B5D-5B6A-EB11A293CC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" y="3429000"/>
              <a:ext cx="7288437" cy="3429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A01EF1-C789-CE8A-1295-17E3F7488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91" t="46740" r="25927" b="25063"/>
            <a:stretch/>
          </p:blipFill>
          <p:spPr>
            <a:xfrm>
              <a:off x="0" y="3465513"/>
              <a:ext cx="7288438" cy="3392487"/>
            </a:xfrm>
            <a:prstGeom prst="rect">
              <a:avLst/>
            </a:prstGeom>
          </p:spPr>
        </p:pic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8112D3A-C423-0B68-D701-2CC0D24291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404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 Background Box">
            <a:extLst>
              <a:ext uri="{FF2B5EF4-FFF2-40B4-BE49-F238E27FC236}">
                <a16:creationId xmlns:a16="http://schemas.microsoft.com/office/drawing/2014/main" id="{B7DAB3D9-5015-A550-69A8-D68640397954}"/>
              </a:ext>
            </a:extLst>
          </p:cNvPr>
          <p:cNvSpPr/>
          <p:nvPr userDrawn="1"/>
        </p:nvSpPr>
        <p:spPr bwMode="white">
          <a:xfrm>
            <a:off x="6096000" y="0"/>
            <a:ext cx="6096000" cy="6857999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753F8DB-9E85-600E-CE65-6F0B5FAE55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Title plus Content">
            <a:extLst>
              <a:ext uri="{FF2B5EF4-FFF2-40B4-BE49-F238E27FC236}">
                <a16:creationId xmlns:a16="http://schemas.microsoft.com/office/drawing/2014/main" id="{862DF7A4-F6DA-E5F4-FDC2-DC9F260060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94274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23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35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 Blue Background Box">
            <a:extLst>
              <a:ext uri="{FF2B5EF4-FFF2-40B4-BE49-F238E27FC236}">
                <a16:creationId xmlns:a16="http://schemas.microsoft.com/office/drawing/2014/main" id="{62DAFB2D-A6FA-E0E3-2171-2DD3336F39B2}"/>
              </a:ext>
            </a:extLst>
          </p:cNvPr>
          <p:cNvSpPr/>
          <p:nvPr/>
        </p:nvSpPr>
        <p:spPr bwMode="white">
          <a:xfrm>
            <a:off x="0" y="-1"/>
            <a:ext cx="6096000" cy="6857999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D4D98A6F-CCDA-3034-9A95-2A26056495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08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itle plus Content">
            <a:extLst>
              <a:ext uri="{FF2B5EF4-FFF2-40B4-BE49-F238E27FC236}">
                <a16:creationId xmlns:a16="http://schemas.microsoft.com/office/drawing/2014/main" id="{F7F8A338-A00D-2699-2172-8897CB3F0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92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Background Box">
            <a:extLst>
              <a:ext uri="{FF2B5EF4-FFF2-40B4-BE49-F238E27FC236}">
                <a16:creationId xmlns:a16="http://schemas.microsoft.com/office/drawing/2014/main" id="{32688E28-A7F8-F719-86CF-44D80A540EE8}"/>
              </a:ext>
            </a:extLst>
          </p:cNvPr>
          <p:cNvSpPr/>
          <p:nvPr/>
        </p:nvSpPr>
        <p:spPr bwMode="white">
          <a:xfrm>
            <a:off x="6096000" y="0"/>
            <a:ext cx="6096000" cy="6857998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B97292-EA86-FEC6-A22B-B5948F7131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AB6C8F20-9432-0223-5EEF-ECC8F9BD8F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94274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 BLue Background Box">
            <a:extLst>
              <a:ext uri="{FF2B5EF4-FFF2-40B4-BE49-F238E27FC236}">
                <a16:creationId xmlns:a16="http://schemas.microsoft.com/office/drawing/2014/main" id="{62DAFB2D-A6FA-E0E3-2171-2DD3336F39B2}"/>
              </a:ext>
            </a:extLst>
          </p:cNvPr>
          <p:cNvSpPr/>
          <p:nvPr userDrawn="1"/>
        </p:nvSpPr>
        <p:spPr bwMode="white">
          <a:xfrm>
            <a:off x="0" y="-1"/>
            <a:ext cx="6096000" cy="6857998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D1692-EEFD-88EA-AC78-9DA3A4D838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6096000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plus Content">
            <a:extLst>
              <a:ext uri="{FF2B5EF4-FFF2-40B4-BE49-F238E27FC236}">
                <a16:creationId xmlns:a16="http://schemas.microsoft.com/office/drawing/2014/main" id="{C3FF2256-8276-CD87-E590-0FA57F8D98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48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ock, Centr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3D200662-34CE-CF6E-6DAA-5C1324553BB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08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itle plus Content">
            <a:extLst>
              <a:ext uri="{FF2B5EF4-FFF2-40B4-BE49-F238E27FC236}">
                <a16:creationId xmlns:a16="http://schemas.microsoft.com/office/drawing/2014/main" id="{233A3AAD-F3AF-F8C3-E336-494A20B9CF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252000" indent="-2520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="0">
                <a:solidFill>
                  <a:schemeClr val="bg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8pPr>
            <a:lvl9pPr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7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, Centr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87DC4C0B-4914-F9BB-BD66-CA2329654CB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430A964F-5F10-6427-5339-C3BF17997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42967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252000" indent="-2520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="0">
                <a:solidFill>
                  <a:schemeClr val="bg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8pPr>
            <a:lvl9pPr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and Content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quiggle">
            <a:extLst>
              <a:ext uri="{FF2B5EF4-FFF2-40B4-BE49-F238E27FC236}">
                <a16:creationId xmlns:a16="http://schemas.microsoft.com/office/drawing/2014/main" id="{00171972-DAD9-4461-D642-9E70587F1676}"/>
              </a:ext>
            </a:extLst>
          </p:cNvPr>
          <p:cNvSpPr/>
          <p:nvPr/>
        </p:nvSpPr>
        <p:spPr>
          <a:xfrm rot="440875">
            <a:off x="-195795" y="260446"/>
            <a:ext cx="12711259" cy="7374027"/>
          </a:xfrm>
          <a:custGeom>
            <a:avLst/>
            <a:gdLst>
              <a:gd name="connsiteX0" fmla="*/ 9701292 w 12711259"/>
              <a:gd name="connsiteY0" fmla="*/ 4999293 h 7374027"/>
              <a:gd name="connsiteX1" fmla="*/ 10349337 w 12711259"/>
              <a:gd name="connsiteY1" fmla="*/ 5865741 h 7374027"/>
              <a:gd name="connsiteX2" fmla="*/ 10354937 w 12711259"/>
              <a:gd name="connsiteY2" fmla="*/ 6113237 h 7374027"/>
              <a:gd name="connsiteX3" fmla="*/ 7871504 w 12711259"/>
              <a:gd name="connsiteY3" fmla="*/ 6434879 h 7374027"/>
              <a:gd name="connsiteX4" fmla="*/ 8130301 w 12711259"/>
              <a:gd name="connsiteY4" fmla="*/ 6165073 h 7374027"/>
              <a:gd name="connsiteX5" fmla="*/ 8586391 w 12711259"/>
              <a:gd name="connsiteY5" fmla="*/ 5725947 h 7374027"/>
              <a:gd name="connsiteX6" fmla="*/ 8542688 w 12711259"/>
              <a:gd name="connsiteY6" fmla="*/ 5767387 h 7374027"/>
              <a:gd name="connsiteX7" fmla="*/ 9701292 w 12711259"/>
              <a:gd name="connsiteY7" fmla="*/ 4999293 h 7374027"/>
              <a:gd name="connsiteX8" fmla="*/ 12556234 w 12711259"/>
              <a:gd name="connsiteY8" fmla="*/ 4605882 h 7374027"/>
              <a:gd name="connsiteX9" fmla="*/ 12711259 w 12711259"/>
              <a:gd name="connsiteY9" fmla="*/ 5808059 h 7374027"/>
              <a:gd name="connsiteX10" fmla="*/ 10948599 w 12711259"/>
              <a:gd name="connsiteY10" fmla="*/ 6036348 h 7374027"/>
              <a:gd name="connsiteX11" fmla="*/ 10995446 w 12711259"/>
              <a:gd name="connsiteY11" fmla="*/ 5971853 h 7374027"/>
              <a:gd name="connsiteX12" fmla="*/ 12509398 w 12711259"/>
              <a:gd name="connsiteY12" fmla="*/ 4619614 h 7374027"/>
              <a:gd name="connsiteX13" fmla="*/ 4089853 w 12711259"/>
              <a:gd name="connsiteY13" fmla="*/ 0 h 7374027"/>
              <a:gd name="connsiteX14" fmla="*/ 4032572 w 12711259"/>
              <a:gd name="connsiteY14" fmla="*/ 208780 h 7374027"/>
              <a:gd name="connsiteX15" fmla="*/ 3110385 w 12711259"/>
              <a:gd name="connsiteY15" fmla="*/ 5050887 h 7374027"/>
              <a:gd name="connsiteX16" fmla="*/ 5214964 w 12711259"/>
              <a:gd name="connsiteY16" fmla="*/ 6484237 h 7374027"/>
              <a:gd name="connsiteX17" fmla="*/ 5130975 w 12711259"/>
              <a:gd name="connsiteY17" fmla="*/ 6789819 h 7374027"/>
              <a:gd name="connsiteX18" fmla="*/ 620243 w 12711259"/>
              <a:gd name="connsiteY18" fmla="*/ 7374027 h 7374027"/>
              <a:gd name="connsiteX19" fmla="*/ 595618 w 12711259"/>
              <a:gd name="connsiteY19" fmla="*/ 7183063 h 7374027"/>
              <a:gd name="connsiteX20" fmla="*/ 643367 w 12711259"/>
              <a:gd name="connsiteY20" fmla="*/ 6815536 h 7374027"/>
              <a:gd name="connsiteX21" fmla="*/ 1874812 w 12711259"/>
              <a:gd name="connsiteY21" fmla="*/ 1239581 h 7374027"/>
              <a:gd name="connsiteX22" fmla="*/ 592446 w 12711259"/>
              <a:gd name="connsiteY22" fmla="*/ 3773236 h 7374027"/>
              <a:gd name="connsiteX23" fmla="*/ 252389 w 12711259"/>
              <a:gd name="connsiteY23" fmla="*/ 4521405 h 7374027"/>
              <a:gd name="connsiteX24" fmla="*/ 0 w 12711259"/>
              <a:gd name="connsiteY24" fmla="*/ 2564185 h 7374027"/>
              <a:gd name="connsiteX25" fmla="*/ 286966 w 12711259"/>
              <a:gd name="connsiteY25" fmla="*/ 2061285 h 7374027"/>
              <a:gd name="connsiteX26" fmla="*/ 1294415 w 12711259"/>
              <a:gd name="connsiteY26" fmla="*/ 424798 h 7374027"/>
              <a:gd name="connsiteX27" fmla="*/ 1340058 w 12711259"/>
              <a:gd name="connsiteY27" fmla="*/ 356138 h 73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711259" h="7374027">
                <a:moveTo>
                  <a:pt x="9701292" y="4999293"/>
                </a:moveTo>
                <a:cubicBezTo>
                  <a:pt x="10102115" y="4956977"/>
                  <a:pt x="10311719" y="5310803"/>
                  <a:pt x="10349337" y="5865741"/>
                </a:cubicBezTo>
                <a:lnTo>
                  <a:pt x="10354937" y="6113237"/>
                </a:lnTo>
                <a:lnTo>
                  <a:pt x="7871504" y="6434879"/>
                </a:lnTo>
                <a:lnTo>
                  <a:pt x="8130301" y="6165073"/>
                </a:lnTo>
                <a:cubicBezTo>
                  <a:pt x="8279037" y="6015936"/>
                  <a:pt x="8431002" y="5869496"/>
                  <a:pt x="8586391" y="5725947"/>
                </a:cubicBezTo>
                <a:lnTo>
                  <a:pt x="8542688" y="5767387"/>
                </a:lnTo>
                <a:cubicBezTo>
                  <a:pt x="9031123" y="5261858"/>
                  <a:pt x="9414988" y="5029518"/>
                  <a:pt x="9701292" y="4999293"/>
                </a:cubicBezTo>
                <a:close/>
                <a:moveTo>
                  <a:pt x="12556234" y="4605882"/>
                </a:moveTo>
                <a:lnTo>
                  <a:pt x="12711259" y="5808059"/>
                </a:lnTo>
                <a:lnTo>
                  <a:pt x="10948599" y="6036348"/>
                </a:lnTo>
                <a:lnTo>
                  <a:pt x="10995446" y="5971853"/>
                </a:lnTo>
                <a:cubicBezTo>
                  <a:pt x="11423632" y="5393813"/>
                  <a:pt x="11894510" y="4843458"/>
                  <a:pt x="12509398" y="4619614"/>
                </a:cubicBezTo>
                <a:close/>
                <a:moveTo>
                  <a:pt x="4089853" y="0"/>
                </a:moveTo>
                <a:lnTo>
                  <a:pt x="4032572" y="208780"/>
                </a:lnTo>
                <a:cubicBezTo>
                  <a:pt x="3477322" y="2228129"/>
                  <a:pt x="2859788" y="4443395"/>
                  <a:pt x="3110385" y="5050887"/>
                </a:cubicBezTo>
                <a:cubicBezTo>
                  <a:pt x="6202762" y="1120562"/>
                  <a:pt x="6073909" y="3270086"/>
                  <a:pt x="5214964" y="6484237"/>
                </a:cubicBezTo>
                <a:lnTo>
                  <a:pt x="5130975" y="6789819"/>
                </a:lnTo>
                <a:lnTo>
                  <a:pt x="620243" y="7374027"/>
                </a:lnTo>
                <a:lnTo>
                  <a:pt x="595618" y="7183063"/>
                </a:lnTo>
                <a:lnTo>
                  <a:pt x="643367" y="6815536"/>
                </a:lnTo>
                <a:cubicBezTo>
                  <a:pt x="932082" y="4762876"/>
                  <a:pt x="1606054" y="2200633"/>
                  <a:pt x="1874812" y="1239581"/>
                </a:cubicBezTo>
                <a:cubicBezTo>
                  <a:pt x="1415408" y="2068758"/>
                  <a:pt x="993356" y="2915911"/>
                  <a:pt x="592446" y="3773236"/>
                </a:cubicBezTo>
                <a:lnTo>
                  <a:pt x="252389" y="4521405"/>
                </a:lnTo>
                <a:lnTo>
                  <a:pt x="0" y="2564185"/>
                </a:lnTo>
                <a:lnTo>
                  <a:pt x="286966" y="2061285"/>
                </a:lnTo>
                <a:cubicBezTo>
                  <a:pt x="616643" y="1494520"/>
                  <a:pt x="955203" y="944905"/>
                  <a:pt x="1294415" y="424798"/>
                </a:cubicBezTo>
                <a:lnTo>
                  <a:pt x="1340058" y="356138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34F5AC4A-6FD4-AE1B-DE83-4DA75E86F5DC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81404B19-3C29-F557-1857-9D5B937FCD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itle plus Content">
            <a:extLst>
              <a:ext uri="{FF2B5EF4-FFF2-40B4-BE49-F238E27FC236}">
                <a16:creationId xmlns:a16="http://schemas.microsoft.com/office/drawing/2014/main" id="{45EBC170-48B0-4CF4-F8CC-B91B703AAB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55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0" pos="4158" userDrawn="1">
          <p15:clr>
            <a:srgbClr val="FBAE40"/>
          </p15:clr>
        </p15:guide>
        <p15:guide id="11" pos="3522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Right 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61C9325A-143B-C086-CC26-A49B2A34A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ounded box shadow 15.4cm">
            <a:extLst>
              <a:ext uri="{FF2B5EF4-FFF2-40B4-BE49-F238E27FC236}">
                <a16:creationId xmlns:a16="http://schemas.microsoft.com/office/drawing/2014/main" id="{F9324273-5E02-E384-973C-BEB9B03CD9EB}"/>
              </a:ext>
            </a:extLst>
          </p:cNvPr>
          <p:cNvSpPr>
            <a:spLocks/>
          </p:cNvSpPr>
          <p:nvPr userDrawn="1"/>
        </p:nvSpPr>
        <p:spPr>
          <a:xfrm>
            <a:off x="6096000" y="1701000"/>
            <a:ext cx="5544000" cy="3456000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623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52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">
            <a:extLst>
              <a:ext uri="{FF2B5EF4-FFF2-40B4-BE49-F238E27FC236}">
                <a16:creationId xmlns:a16="http://schemas.microsoft.com/office/drawing/2014/main" id="{295C4B23-21F2-2145-95FE-3AB8A61615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6001" y="1700808"/>
            <a:ext cx="5274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C1BC992A-302B-241D-8898-D33B51BF79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2000" y="1700808"/>
            <a:ext cx="5274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581B0-C9DC-746F-44A6-3536C5D5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A2B96E86-1CA0-A5C9-1706-E774568A4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000" y="956760"/>
            <a:ext cx="11088001" cy="31200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GB" sz="2000" b="0" i="0" spc="0">
                <a:solidFill>
                  <a:schemeClr val="accent2"/>
                </a:solidFill>
                <a:ea typeface="+mj-ea"/>
                <a:cs typeface="+mj-cs"/>
              </a:defRPr>
            </a:lvl1pPr>
            <a:lvl2pPr marL="0" indent="0">
              <a:buNone/>
              <a:defRPr lang="en-GB"/>
            </a:lvl2pPr>
            <a:lvl3pPr>
              <a:defRPr lang="en-GB"/>
            </a:lvl3pPr>
            <a:lvl4pPr>
              <a:defRPr lang="en-GB" sz="1200"/>
            </a:lvl4pPr>
            <a:lvl5pPr>
              <a:defRPr lang="en-US" sz="1400">
                <a:solidFill>
                  <a:schemeClr val="tx1"/>
                </a:solidFill>
                <a:latin typeface="+mn-lt"/>
              </a:defRPr>
            </a:lvl5pPr>
          </a:lstStyle>
          <a:p>
            <a:pPr lvl="0" defTabSz="972000">
              <a:spcBef>
                <a:spcPct val="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0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eft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box shadow 15.4cm">
            <a:extLst>
              <a:ext uri="{FF2B5EF4-FFF2-40B4-BE49-F238E27FC236}">
                <a16:creationId xmlns:a16="http://schemas.microsoft.com/office/drawing/2014/main" id="{71AA9E56-2169-4EE4-DECA-A5FE2400A7DC}"/>
              </a:ext>
            </a:extLst>
          </p:cNvPr>
          <p:cNvSpPr>
            <a:spLocks/>
          </p:cNvSpPr>
          <p:nvPr/>
        </p:nvSpPr>
        <p:spPr>
          <a:xfrm>
            <a:off x="550800" y="1701000"/>
            <a:ext cx="5545200" cy="3456000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" name="Title plus Content">
            <a:extLst>
              <a:ext uri="{FF2B5EF4-FFF2-40B4-BE49-F238E27FC236}">
                <a16:creationId xmlns:a16="http://schemas.microsoft.com/office/drawing/2014/main" id="{9AB75B78-866E-BD40-6649-790407DDB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30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 userDrawn="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eft larg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box full half">
            <a:extLst>
              <a:ext uri="{FF2B5EF4-FFF2-40B4-BE49-F238E27FC236}">
                <a16:creationId xmlns:a16="http://schemas.microsoft.com/office/drawing/2014/main" id="{3A8205A9-953F-940D-2D52-F3823977D145}"/>
              </a:ext>
            </a:extLst>
          </p:cNvPr>
          <p:cNvSpPr>
            <a:spLocks/>
          </p:cNvSpPr>
          <p:nvPr userDrawn="1"/>
        </p:nvSpPr>
        <p:spPr>
          <a:xfrm>
            <a:off x="6096000" y="836613"/>
            <a:ext cx="5544000" cy="5184775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1D86D189-69EC-D31E-EC4F-AC1670290D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97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522" userDrawn="1">
          <p15:clr>
            <a:srgbClr val="547EBF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Right larg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box full half">
            <a:extLst>
              <a:ext uri="{FF2B5EF4-FFF2-40B4-BE49-F238E27FC236}">
                <a16:creationId xmlns:a16="http://schemas.microsoft.com/office/drawing/2014/main" id="{CB90E03C-6C50-AE93-C5CE-D641F0B03CFE}"/>
              </a:ext>
            </a:extLst>
          </p:cNvPr>
          <p:cNvSpPr>
            <a:spLocks/>
          </p:cNvSpPr>
          <p:nvPr userDrawn="1"/>
        </p:nvSpPr>
        <p:spPr>
          <a:xfrm>
            <a:off x="550800" y="836613"/>
            <a:ext cx="5545200" cy="5184775"/>
          </a:xfrm>
          <a:prstGeom prst="roundRect">
            <a:avLst>
              <a:gd name="adj" fmla="val 5218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Title plus Content">
            <a:extLst>
              <a:ext uri="{FF2B5EF4-FFF2-40B4-BE49-F238E27FC236}">
                <a16:creationId xmlns:a16="http://schemas.microsoft.com/office/drawing/2014/main" id="{B6654FCF-9E23-F30B-D796-174B643B33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8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58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quiggle">
            <a:extLst>
              <a:ext uri="{FF2B5EF4-FFF2-40B4-BE49-F238E27FC236}">
                <a16:creationId xmlns:a16="http://schemas.microsoft.com/office/drawing/2014/main" id="{A28941CA-3513-CE83-4DDD-76D497F6D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5" t="40861" r="22020" b="40196"/>
          <a:stretch/>
        </p:blipFill>
        <p:spPr>
          <a:xfrm>
            <a:off x="-1" y="3207362"/>
            <a:ext cx="7754745" cy="3650638"/>
          </a:xfrm>
          <a:prstGeom prst="rect">
            <a:avLst/>
          </a:prstGeom>
        </p:spPr>
      </p:pic>
      <p:pic>
        <p:nvPicPr>
          <p:cNvPr id="2" name="Laptop">
            <a:extLst>
              <a:ext uri="{FF2B5EF4-FFF2-40B4-BE49-F238E27FC236}">
                <a16:creationId xmlns:a16="http://schemas.microsoft.com/office/drawing/2014/main" id="{673B24E1-9478-7908-545C-1867256DD1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21192" r="5748" b="22148"/>
          <a:stretch/>
        </p:blipFill>
        <p:spPr>
          <a:xfrm>
            <a:off x="203200" y="990600"/>
            <a:ext cx="7315199" cy="4682233"/>
          </a:xfrm>
          <a:prstGeom prst="rect">
            <a:avLst/>
          </a:prstGeom>
          <a:effectLst>
            <a:outerShdw blurRad="635000" dist="190500" dir="7200000" sx="105000" sy="105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A86130-EA91-646F-768A-204D64E295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06493" y="1600200"/>
            <a:ext cx="5497507" cy="34544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EB91291E-44FC-3004-CDB6-BCAC208DA4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5601" y="2052117"/>
            <a:ext cx="3454400" cy="275376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lang="en-GB" sz="4600" b="1" kern="1200" dirty="0">
                <a:solidFill>
                  <a:schemeClr val="tx2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0" indent="0" algn="l" defTabSz="1219170" rtl="0" eaLnBrk="1" fontAlgn="base" latinLnBrk="0" hangingPunct="1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1800" b="0" i="0" kern="1200" dirty="0">
                <a:solidFill>
                  <a:schemeClr val="tx1"/>
                </a:solidFill>
                <a:latin typeface="Segoe UI Semilight" panose="020B0502040204020203" pitchFamily="34" charset="0"/>
                <a:ea typeface="+mn-ea"/>
                <a:cs typeface="Segoe UI Semilight" panose="020B0502040204020203" pitchFamily="34" charset="0"/>
              </a:defRPr>
            </a:lvl2pPr>
            <a:lvl3pPr marL="0" indent="0">
              <a:spcBef>
                <a:spcPts val="1200"/>
              </a:spcBef>
              <a:buClrTx/>
              <a:buFontTx/>
              <a:buNone/>
              <a:defRPr>
                <a:solidFill>
                  <a:schemeClr val="tx1"/>
                </a:solidFill>
              </a:defRPr>
            </a:lvl3pPr>
            <a:lvl4pPr marL="252000" indent="-252000">
              <a:spcBef>
                <a:spcPts val="12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537750" indent="-285750">
              <a:spcBef>
                <a:spcPts val="0"/>
              </a:spcBef>
              <a:buFont typeface="Symbol" panose="05050102010706020507" pitchFamily="18" charset="2"/>
              <a:buChar char=""/>
              <a:defRPr sz="1800" b="0" baseline="0"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11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4CD333-4BF8-EA4E-B7BF-D6560BAAA0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906910" cy="6858000"/>
          </a:xfrm>
          <a:custGeom>
            <a:avLst/>
            <a:gdLst>
              <a:gd name="connsiteX0" fmla="*/ 0 w 9811264"/>
              <a:gd name="connsiteY0" fmla="*/ 0 h 13715999"/>
              <a:gd name="connsiteX1" fmla="*/ 5851617 w 9811264"/>
              <a:gd name="connsiteY1" fmla="*/ 0 h 13715999"/>
              <a:gd name="connsiteX2" fmla="*/ 5997745 w 9811264"/>
              <a:gd name="connsiteY2" fmla="*/ 84022 h 13715999"/>
              <a:gd name="connsiteX3" fmla="*/ 9811264 w 9811264"/>
              <a:gd name="connsiteY3" fmla="*/ 6857999 h 13715999"/>
              <a:gd name="connsiteX4" fmla="*/ 5997745 w 9811264"/>
              <a:gd name="connsiteY4" fmla="*/ 13631976 h 13715999"/>
              <a:gd name="connsiteX5" fmla="*/ 5851615 w 9811264"/>
              <a:gd name="connsiteY5" fmla="*/ 13715999 h 13715999"/>
              <a:gd name="connsiteX6" fmla="*/ 0 w 9811264"/>
              <a:gd name="connsiteY6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1264" h="13715999">
                <a:moveTo>
                  <a:pt x="0" y="0"/>
                </a:moveTo>
                <a:lnTo>
                  <a:pt x="5851617" y="0"/>
                </a:lnTo>
                <a:lnTo>
                  <a:pt x="5997745" y="84022"/>
                </a:lnTo>
                <a:cubicBezTo>
                  <a:pt x="8284039" y="1473208"/>
                  <a:pt x="9811264" y="3987253"/>
                  <a:pt x="9811264" y="6857999"/>
                </a:cubicBezTo>
                <a:cubicBezTo>
                  <a:pt x="9811264" y="9728746"/>
                  <a:pt x="8284039" y="12242790"/>
                  <a:pt x="5997745" y="13631976"/>
                </a:cubicBezTo>
                <a:lnTo>
                  <a:pt x="585161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EDFCFF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C6FD7E38-F2D4-D0B2-674F-A73B7A0E4C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691826"/>
            <a:ext cx="5543749" cy="347434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33388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245A0CA-77D2-4622-AB84-A5AD64AEB2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269000"/>
            <a:ext cx="6096000" cy="4320000"/>
          </a:xfrm>
          <a:prstGeom prst="rect">
            <a:avLst/>
          </a:prstGeom>
          <a:solidFill>
            <a:srgbClr val="EDFCFF"/>
          </a:solidFill>
        </p:spPr>
        <p:txBody>
          <a:bodyPr bIns="756000"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 </a:t>
            </a:r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8CE17E58-CC43-8409-A36C-95B50D3FE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518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22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20266506-7111-89EA-5EFD-A5D40B6D11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845218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tx2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4"/>
                </a:solidFill>
                <a:latin typeface="+mj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3"/>
                </a:solidFill>
                <a:latin typeface="+mj-lt"/>
              </a:defRPr>
            </a:lvl8pPr>
            <a:lvl9pPr algn="ctr">
              <a:defRPr sz="4600" b="1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Text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0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us Content">
            <a:extLst>
              <a:ext uri="{FF2B5EF4-FFF2-40B4-BE49-F238E27FC236}">
                <a16:creationId xmlns:a16="http://schemas.microsoft.com/office/drawing/2014/main" id="{C5A556B7-0791-621C-816F-9C7E53970E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845218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 dirty="0"/>
              <a:t>Text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86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plus Content">
            <a:extLst>
              <a:ext uri="{FF2B5EF4-FFF2-40B4-BE49-F238E27FC236}">
                <a16:creationId xmlns:a16="http://schemas.microsoft.com/office/drawing/2014/main" id="{77BF0EF0-91A4-5D2D-3D5C-50AC189AC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845218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1"/>
                </a:solidFill>
                <a:latin typeface="+mj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3"/>
                </a:solidFill>
                <a:latin typeface="+mj-lt"/>
              </a:defRPr>
            </a:lvl8pPr>
            <a:lvl9pPr algn="ctr">
              <a:defRPr sz="4600" b="1">
                <a:solidFill>
                  <a:schemeClr val="accent4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Text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0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&#10;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B88125F-4DBA-4A5C-98A5-541E3DF3AB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 vert="horz" wrap="square" lIns="0" tIns="0" rIns="0" bIns="75600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0EAB5203-EB9A-897F-4EF6-58F6F2BD253A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BD4269F-8B15-0029-4910-00DF98A376D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3428999"/>
            <a:ext cx="4470400" cy="3428999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09600" tIns="203200" rIns="203200" bIns="203200" rtlCol="0" anchor="t" anchorCtr="0">
            <a:noAutofit/>
          </a:bodyPr>
          <a:lstStyle>
            <a:lvl1pPr algn="l">
              <a:lnSpc>
                <a:spcPct val="110000"/>
              </a:lnSpc>
              <a:defRPr lang="de-DE" sz="4600" b="1" i="0" spc="0" baseline="0" dirty="0">
                <a:solidFill>
                  <a:schemeClr val="tx2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363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Swoos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iggle">
            <a:extLst>
              <a:ext uri="{FF2B5EF4-FFF2-40B4-BE49-F238E27FC236}">
                <a16:creationId xmlns:a16="http://schemas.microsoft.com/office/drawing/2014/main" id="{F1E92234-4982-3E11-5373-29201E90D1F3}"/>
              </a:ext>
            </a:extLst>
          </p:cNvPr>
          <p:cNvSpPr/>
          <p:nvPr/>
        </p:nvSpPr>
        <p:spPr>
          <a:xfrm rot="440875">
            <a:off x="-180921" y="265105"/>
            <a:ext cx="12690000" cy="7380000"/>
          </a:xfrm>
          <a:custGeom>
            <a:avLst/>
            <a:gdLst>
              <a:gd name="connsiteX0" fmla="*/ 9663071 w 12695865"/>
              <a:gd name="connsiteY0" fmla="*/ 4936695 h 7287592"/>
              <a:gd name="connsiteX1" fmla="*/ 10305791 w 12695865"/>
              <a:gd name="connsiteY1" fmla="*/ 5792294 h 7287592"/>
              <a:gd name="connsiteX2" fmla="*/ 10311345 w 12695865"/>
              <a:gd name="connsiteY2" fmla="*/ 6036691 h 7287592"/>
              <a:gd name="connsiteX3" fmla="*/ 7848321 w 12695865"/>
              <a:gd name="connsiteY3" fmla="*/ 6354305 h 7287592"/>
              <a:gd name="connsiteX4" fmla="*/ 8104991 w 12695865"/>
              <a:gd name="connsiteY4" fmla="*/ 6087878 h 7287592"/>
              <a:gd name="connsiteX5" fmla="*/ 8557333 w 12695865"/>
              <a:gd name="connsiteY5" fmla="*/ 5654250 h 7287592"/>
              <a:gd name="connsiteX6" fmla="*/ 8513989 w 12695865"/>
              <a:gd name="connsiteY6" fmla="*/ 5695171 h 7287592"/>
              <a:gd name="connsiteX7" fmla="*/ 9663071 w 12695865"/>
              <a:gd name="connsiteY7" fmla="*/ 4936695 h 7287592"/>
              <a:gd name="connsiteX8" fmla="*/ 12541795 w 12695865"/>
              <a:gd name="connsiteY8" fmla="*/ 4534420 h 7287592"/>
              <a:gd name="connsiteX9" fmla="*/ 12695865 w 12695865"/>
              <a:gd name="connsiteY9" fmla="*/ 5729200 h 7287592"/>
              <a:gd name="connsiteX10" fmla="*/ 10900128 w 12695865"/>
              <a:gd name="connsiteY10" fmla="*/ 5960765 h 7287592"/>
              <a:gd name="connsiteX11" fmla="*/ 10946590 w 12695865"/>
              <a:gd name="connsiteY11" fmla="*/ 5897077 h 7287592"/>
              <a:gd name="connsiteX12" fmla="*/ 12448100 w 12695865"/>
              <a:gd name="connsiteY12" fmla="*/ 4561770 h 7287592"/>
              <a:gd name="connsiteX13" fmla="*/ 1370551 w 12695865"/>
              <a:gd name="connsiteY13" fmla="*/ 351679 h 7287592"/>
              <a:gd name="connsiteX14" fmla="*/ 4097748 w 12695865"/>
              <a:gd name="connsiteY14" fmla="*/ 0 h 7287592"/>
              <a:gd name="connsiteX15" fmla="*/ 4040937 w 12695865"/>
              <a:gd name="connsiteY15" fmla="*/ 206166 h 7287592"/>
              <a:gd name="connsiteX16" fmla="*/ 3126329 w 12695865"/>
              <a:gd name="connsiteY16" fmla="*/ 4987643 h 7287592"/>
              <a:gd name="connsiteX17" fmla="*/ 5213612 w 12695865"/>
              <a:gd name="connsiteY17" fmla="*/ 6403045 h 7287592"/>
              <a:gd name="connsiteX18" fmla="*/ 5130314 w 12695865"/>
              <a:gd name="connsiteY18" fmla="*/ 6704801 h 7287592"/>
              <a:gd name="connsiteX19" fmla="*/ 610910 w 12695865"/>
              <a:gd name="connsiteY19" fmla="*/ 7287592 h 7287592"/>
              <a:gd name="connsiteX20" fmla="*/ 627644 w 12695865"/>
              <a:gd name="connsiteY20" fmla="*/ 7128260 h 7287592"/>
              <a:gd name="connsiteX21" fmla="*/ 1900910 w 12695865"/>
              <a:gd name="connsiteY21" fmla="*/ 1224060 h 7287592"/>
              <a:gd name="connsiteX22" fmla="*/ 629083 w 12695865"/>
              <a:gd name="connsiteY22" fmla="*/ 3725990 h 7287592"/>
              <a:gd name="connsiteX23" fmla="*/ 251309 w 12695865"/>
              <a:gd name="connsiteY23" fmla="*/ 4553535 h 7287592"/>
              <a:gd name="connsiteX24" fmla="*/ 0 w 12695865"/>
              <a:gd name="connsiteY24" fmla="*/ 2604695 h 7287592"/>
              <a:gd name="connsiteX25" fmla="*/ 2386 w 12695865"/>
              <a:gd name="connsiteY25" fmla="*/ 2600336 h 7287592"/>
              <a:gd name="connsiteX26" fmla="*/ 1325283 w 12695865"/>
              <a:gd name="connsiteY26" fmla="*/ 419479 h 72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95865" h="7287592">
                <a:moveTo>
                  <a:pt x="9663071" y="4936695"/>
                </a:moveTo>
                <a:cubicBezTo>
                  <a:pt x="10060600" y="4894909"/>
                  <a:pt x="10268482" y="5244305"/>
                  <a:pt x="10305791" y="5792294"/>
                </a:cubicBezTo>
                <a:lnTo>
                  <a:pt x="10311345" y="6036691"/>
                </a:lnTo>
                <a:lnTo>
                  <a:pt x="7848321" y="6354305"/>
                </a:lnTo>
                <a:lnTo>
                  <a:pt x="8104991" y="6087878"/>
                </a:lnTo>
                <a:cubicBezTo>
                  <a:pt x="8252505" y="5940608"/>
                  <a:pt x="8403221" y="5796001"/>
                  <a:pt x="8557333" y="5654250"/>
                </a:cubicBezTo>
                <a:lnTo>
                  <a:pt x="8513989" y="5695171"/>
                </a:lnTo>
                <a:cubicBezTo>
                  <a:pt x="8998410" y="5195972"/>
                  <a:pt x="9379120" y="4966542"/>
                  <a:pt x="9663071" y="4936695"/>
                </a:cubicBezTo>
                <a:close/>
                <a:moveTo>
                  <a:pt x="12541795" y="4534420"/>
                </a:moveTo>
                <a:lnTo>
                  <a:pt x="12695865" y="5729200"/>
                </a:lnTo>
                <a:lnTo>
                  <a:pt x="10900128" y="5960765"/>
                </a:lnTo>
                <a:lnTo>
                  <a:pt x="10946590" y="5897077"/>
                </a:lnTo>
                <a:cubicBezTo>
                  <a:pt x="11371257" y="5326275"/>
                  <a:pt x="11838265" y="4782811"/>
                  <a:pt x="12448100" y="4561770"/>
                </a:cubicBezTo>
                <a:close/>
                <a:moveTo>
                  <a:pt x="1370551" y="351679"/>
                </a:moveTo>
                <a:lnTo>
                  <a:pt x="4097748" y="0"/>
                </a:lnTo>
                <a:lnTo>
                  <a:pt x="4040937" y="206166"/>
                </a:lnTo>
                <a:cubicBezTo>
                  <a:pt x="3490251" y="2200230"/>
                  <a:pt x="2877792" y="4387758"/>
                  <a:pt x="3126329" y="4987643"/>
                </a:cubicBezTo>
                <a:cubicBezTo>
                  <a:pt x="6193293" y="1106531"/>
                  <a:pt x="6065499" y="3229140"/>
                  <a:pt x="5213612" y="6403045"/>
                </a:cubicBezTo>
                <a:lnTo>
                  <a:pt x="5130314" y="6704801"/>
                </a:lnTo>
                <a:lnTo>
                  <a:pt x="610910" y="7287592"/>
                </a:lnTo>
                <a:lnTo>
                  <a:pt x="627644" y="7128260"/>
                </a:lnTo>
                <a:cubicBezTo>
                  <a:pt x="875017" y="5047620"/>
                  <a:pt x="1616591" y="2236346"/>
                  <a:pt x="1900910" y="1224060"/>
                </a:cubicBezTo>
                <a:cubicBezTo>
                  <a:pt x="1445282" y="2042854"/>
                  <a:pt x="1026698" y="2879400"/>
                  <a:pt x="629083" y="3725990"/>
                </a:cubicBezTo>
                <a:lnTo>
                  <a:pt x="251309" y="4553535"/>
                </a:lnTo>
                <a:lnTo>
                  <a:pt x="0" y="2604695"/>
                </a:lnTo>
                <a:lnTo>
                  <a:pt x="2386" y="2600336"/>
                </a:lnTo>
                <a:cubicBezTo>
                  <a:pt x="429300" y="1840867"/>
                  <a:pt x="876718" y="1104271"/>
                  <a:pt x="1325283" y="419479"/>
                </a:cubicBez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8FC8295C-3D67-1A2A-D3FF-3587A0DDF7AD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9CC6FB-50A5-8E85-2352-EFD550F0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9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_Speci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Special">
            <a:extLst>
              <a:ext uri="{FF2B5EF4-FFF2-40B4-BE49-F238E27FC236}">
                <a16:creationId xmlns:a16="http://schemas.microsoft.com/office/drawing/2014/main" id="{30915A37-2073-1835-1333-20479AFB9FC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fillOverlay blend="mult">
              <a:gradFill flip="none" rotWithShape="1">
                <a:gsLst>
                  <a:gs pos="27000">
                    <a:srgbClr val="072853">
                      <a:alpha val="77655"/>
                    </a:srgbClr>
                  </a:gs>
                  <a:gs pos="100000">
                    <a:srgbClr val="E3E3E3">
                      <a:lumMod val="10000"/>
                      <a:alpha val="0"/>
                    </a:srgbClr>
                  </a:gs>
                  <a:gs pos="1000">
                    <a:srgbClr val="538FFF">
                      <a:alpha val="19000"/>
                    </a:srgbClr>
                  </a:gs>
                </a:gsLst>
                <a:lin ang="18900000" scaled="1"/>
                <a:tileRect/>
              </a:gradFill>
            </a:fillOverlay>
          </a:effectLst>
        </p:spPr>
        <p:txBody>
          <a:bodyPr rtlCol="0" anchor="ctr"/>
          <a:lstStyle>
            <a:lvl1pPr algn="ctr">
              <a:defRPr kumimoji="0" lang="en-US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 </a:t>
            </a:r>
          </a:p>
        </p:txBody>
      </p:sp>
      <p:sp>
        <p:nvSpPr>
          <p:cNvPr id="2" name="Gradient Overlay">
            <a:extLst>
              <a:ext uri="{FF2B5EF4-FFF2-40B4-BE49-F238E27FC236}">
                <a16:creationId xmlns:a16="http://schemas.microsoft.com/office/drawing/2014/main" id="{B640A9B8-017D-770A-F926-BD345E7FCF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72853">
                  <a:alpha val="77655"/>
                </a:srgbClr>
              </a:gs>
              <a:gs pos="100000">
                <a:srgbClr val="E3E3E3">
                  <a:lumMod val="10000"/>
                  <a:alpha val="0"/>
                </a:srgbClr>
              </a:gs>
              <a:gs pos="1000">
                <a:srgbClr val="538FFF">
                  <a:alpha val="19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6F9FC46-6208-CC39-7B3E-CA57286B34C9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plus Content">
            <a:extLst>
              <a:ext uri="{FF2B5EF4-FFF2-40B4-BE49-F238E27FC236}">
                <a16:creationId xmlns:a16="http://schemas.microsoft.com/office/drawing/2014/main" id="{A6E6DCA2-8017-4CD2-28FB-E1A0A96746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406060"/>
            <a:ext cx="5003999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547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quiggle">
            <a:extLst>
              <a:ext uri="{FF2B5EF4-FFF2-40B4-BE49-F238E27FC236}">
                <a16:creationId xmlns:a16="http://schemas.microsoft.com/office/drawing/2014/main" id="{E6B056FC-D76E-6EEE-1F46-98B3E85BDD72}"/>
              </a:ext>
            </a:extLst>
          </p:cNvPr>
          <p:cNvSpPr/>
          <p:nvPr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5B0DC7E5-022C-E336-ADE4-61DCBE11E4B8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Right">
            <a:extLst>
              <a:ext uri="{FF2B5EF4-FFF2-40B4-BE49-F238E27FC236}">
                <a16:creationId xmlns:a16="http://schemas.microsoft.com/office/drawing/2014/main" id="{7C386E73-9374-BBFB-A747-8E349BFAA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Content Left">
            <a:extLst>
              <a:ext uri="{FF2B5EF4-FFF2-40B4-BE49-F238E27FC236}">
                <a16:creationId xmlns:a16="http://schemas.microsoft.com/office/drawing/2014/main" id="{4A32F4B5-2541-213E-96AA-F00FB8F19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8CB23AF2-DD56-8970-5A18-031902AD9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13628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quiggle">
            <a:extLst>
              <a:ext uri="{FF2B5EF4-FFF2-40B4-BE49-F238E27FC236}">
                <a16:creationId xmlns:a16="http://schemas.microsoft.com/office/drawing/2014/main" id="{1E6DD7F4-E2C2-F58B-157D-CC07C47C23C1}"/>
              </a:ext>
            </a:extLst>
          </p:cNvPr>
          <p:cNvSpPr/>
          <p:nvPr/>
        </p:nvSpPr>
        <p:spPr>
          <a:xfrm>
            <a:off x="1" y="0"/>
            <a:ext cx="12191999" cy="619152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 flip="none" rotWithShape="1">
            <a:gsLst>
              <a:gs pos="77000">
                <a:srgbClr val="3A72D2"/>
              </a:gs>
              <a:gs pos="37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rgbClr val="508CF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91FED144-706E-40BF-05AD-D82446589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7D136EB-E265-B02D-31FA-D2556BEE9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2BCE1666-68F9-B23D-25CA-48CFE4798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79175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C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qiggle">
            <a:extLst>
              <a:ext uri="{FF2B5EF4-FFF2-40B4-BE49-F238E27FC236}">
                <a16:creationId xmlns:a16="http://schemas.microsoft.com/office/drawing/2014/main" id="{7CFE2DE4-C24E-60C5-80CA-985A84B40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8" t="3430" r="5268"/>
          <a:stretch/>
        </p:blipFill>
        <p:spPr>
          <a:xfrm>
            <a:off x="0" y="0"/>
            <a:ext cx="12192001" cy="6197600"/>
          </a:xfrm>
          <a:prstGeom prst="rect">
            <a:avLst/>
          </a:prstGeom>
        </p:spPr>
      </p:pic>
      <p:sp>
        <p:nvSpPr>
          <p:cNvPr id="14" name="Content Right">
            <a:extLst>
              <a:ext uri="{FF2B5EF4-FFF2-40B4-BE49-F238E27FC236}">
                <a16:creationId xmlns:a16="http://schemas.microsoft.com/office/drawing/2014/main" id="{565FE5FD-13AB-AEFA-D1C2-F2E347DD1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Left">
            <a:extLst>
              <a:ext uri="{FF2B5EF4-FFF2-40B4-BE49-F238E27FC236}">
                <a16:creationId xmlns:a16="http://schemas.microsoft.com/office/drawing/2014/main" id="{2C9CF517-E5B8-36D8-B36C-5B35A7DCA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C5615C34-CA3E-F307-1218-2A274BDD2A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4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4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4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4"/>
                </a:solidFill>
                <a:latin typeface="+mn-lt"/>
              </a:defRPr>
            </a:lvl8pPr>
            <a:lvl9pPr algn="ctr"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918479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C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quiggle">
            <a:extLst>
              <a:ext uri="{FF2B5EF4-FFF2-40B4-BE49-F238E27FC236}">
                <a16:creationId xmlns:a16="http://schemas.microsoft.com/office/drawing/2014/main" id="{A2CEC2FF-1490-0554-2D76-465A5050BD16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45000">
                <a:schemeClr val="accent5"/>
              </a:gs>
              <a:gs pos="0">
                <a:schemeClr val="accent5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ADA28BE9-F121-8062-CBAD-9A343CD32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6E8E9C7C-A4E7-DBB7-A0F1-558FE349E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59DCE367-7F86-E53B-D18B-45159C2992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  <a:latin typeface="+mn-lt"/>
              </a:defRPr>
            </a:lvl8pPr>
            <a:lvl9pPr algn="ctr"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164559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E">
    <p:bg>
      <p:bgPr>
        <a:gradFill>
          <a:gsLst>
            <a:gs pos="100000">
              <a:schemeClr val="accent2"/>
            </a:gs>
            <a:gs pos="1000">
              <a:schemeClr val="accent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iggle">
            <a:extLst>
              <a:ext uri="{FF2B5EF4-FFF2-40B4-BE49-F238E27FC236}">
                <a16:creationId xmlns:a16="http://schemas.microsoft.com/office/drawing/2014/main" id="{06464395-C2C6-ABCC-8A0F-EB434784476E}"/>
              </a:ext>
            </a:extLst>
          </p:cNvPr>
          <p:cNvSpPr/>
          <p:nvPr/>
        </p:nvSpPr>
        <p:spPr>
          <a:xfrm flipH="1">
            <a:off x="0" y="12700"/>
            <a:ext cx="12192000" cy="6845300"/>
          </a:xfrm>
          <a:custGeom>
            <a:avLst/>
            <a:gdLst>
              <a:gd name="connsiteX0" fmla="*/ 6199289 w 12192000"/>
              <a:gd name="connsiteY0" fmla="*/ 0 h 6845300"/>
              <a:gd name="connsiteX1" fmla="*/ 7203731 w 12192000"/>
              <a:gd name="connsiteY1" fmla="*/ 0 h 6845300"/>
              <a:gd name="connsiteX2" fmla="*/ 7359622 w 12192000"/>
              <a:gd name="connsiteY2" fmla="*/ 49453 h 6845300"/>
              <a:gd name="connsiteX3" fmla="*/ 8414960 w 12192000"/>
              <a:gd name="connsiteY3" fmla="*/ 1606495 h 6845300"/>
              <a:gd name="connsiteX4" fmla="*/ 5466469 w 12192000"/>
              <a:gd name="connsiteY4" fmla="*/ 2898099 h 6845300"/>
              <a:gd name="connsiteX5" fmla="*/ 5510206 w 12192000"/>
              <a:gd name="connsiteY5" fmla="*/ 2901236 h 6845300"/>
              <a:gd name="connsiteX6" fmla="*/ 5460194 w 12192000"/>
              <a:gd name="connsiteY6" fmla="*/ 2910257 h 6845300"/>
              <a:gd name="connsiteX7" fmla="*/ 5519365 w 12192000"/>
              <a:gd name="connsiteY7" fmla="*/ 2901893 h 6845300"/>
              <a:gd name="connsiteX8" fmla="*/ 5510206 w 12192000"/>
              <a:gd name="connsiteY8" fmla="*/ 2901236 h 6845300"/>
              <a:gd name="connsiteX9" fmla="*/ 5580191 w 12192000"/>
              <a:gd name="connsiteY9" fmla="*/ 2888612 h 6845300"/>
              <a:gd name="connsiteX10" fmla="*/ 11972077 w 12192000"/>
              <a:gd name="connsiteY10" fmla="*/ 2171553 h 6845300"/>
              <a:gd name="connsiteX11" fmla="*/ 12192000 w 12192000"/>
              <a:gd name="connsiteY11" fmla="*/ 2178484 h 6845300"/>
              <a:gd name="connsiteX12" fmla="*/ 12192000 w 12192000"/>
              <a:gd name="connsiteY12" fmla="*/ 5299398 h 6845300"/>
              <a:gd name="connsiteX13" fmla="*/ 12167811 w 12192000"/>
              <a:gd name="connsiteY13" fmla="*/ 5321244 h 6845300"/>
              <a:gd name="connsiteX14" fmla="*/ 6833810 w 12192000"/>
              <a:gd name="connsiteY14" fmla="*/ 6845245 h 6845300"/>
              <a:gd name="connsiteX15" fmla="*/ 4014410 w 12192000"/>
              <a:gd name="connsiteY15" fmla="*/ 5721294 h 6845300"/>
              <a:gd name="connsiteX16" fmla="*/ 6090862 w 12192000"/>
              <a:gd name="connsiteY16" fmla="*/ 5016445 h 6845300"/>
              <a:gd name="connsiteX17" fmla="*/ 8091111 w 12192000"/>
              <a:gd name="connsiteY17" fmla="*/ 4387794 h 6845300"/>
              <a:gd name="connsiteX18" fmla="*/ 133191 w 12192000"/>
              <a:gd name="connsiteY18" fmla="*/ 5201685 h 6845300"/>
              <a:gd name="connsiteX19" fmla="*/ 0 w 12192000"/>
              <a:gd name="connsiteY19" fmla="*/ 5177688 h 6845300"/>
              <a:gd name="connsiteX20" fmla="*/ 0 w 12192000"/>
              <a:gd name="connsiteY20" fmla="*/ 2436193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45300">
                <a:moveTo>
                  <a:pt x="6199289" y="0"/>
                </a:moveTo>
                <a:lnTo>
                  <a:pt x="7203731" y="0"/>
                </a:lnTo>
                <a:lnTo>
                  <a:pt x="7359622" y="49453"/>
                </a:lnTo>
                <a:cubicBezTo>
                  <a:pt x="8204617" y="379158"/>
                  <a:pt x="8544341" y="1258039"/>
                  <a:pt x="8414960" y="1606495"/>
                </a:cubicBezTo>
                <a:cubicBezTo>
                  <a:pt x="8247843" y="2056585"/>
                  <a:pt x="5039486" y="2835429"/>
                  <a:pt x="5466469" y="2898099"/>
                </a:cubicBezTo>
                <a:lnTo>
                  <a:pt x="5510206" y="2901236"/>
                </a:lnTo>
                <a:lnTo>
                  <a:pt x="5460194" y="2910257"/>
                </a:lnTo>
                <a:cubicBezTo>
                  <a:pt x="5292756" y="2940883"/>
                  <a:pt x="5292153" y="2943234"/>
                  <a:pt x="5519365" y="2901893"/>
                </a:cubicBezTo>
                <a:lnTo>
                  <a:pt x="5510206" y="2901236"/>
                </a:lnTo>
                <a:lnTo>
                  <a:pt x="5580191" y="2888612"/>
                </a:lnTo>
                <a:cubicBezTo>
                  <a:pt x="6521601" y="2720756"/>
                  <a:pt x="10015123" y="2137155"/>
                  <a:pt x="11972077" y="2171553"/>
                </a:cubicBezTo>
                <a:lnTo>
                  <a:pt x="12192000" y="2178484"/>
                </a:lnTo>
                <a:lnTo>
                  <a:pt x="12192000" y="5299398"/>
                </a:lnTo>
                <a:lnTo>
                  <a:pt x="12167811" y="5321244"/>
                </a:lnTo>
                <a:cubicBezTo>
                  <a:pt x="11357127" y="6035619"/>
                  <a:pt x="8192710" y="6781745"/>
                  <a:pt x="6833810" y="6845245"/>
                </a:cubicBezTo>
                <a:cubicBezTo>
                  <a:pt x="5589211" y="6851595"/>
                  <a:pt x="4014410" y="6315019"/>
                  <a:pt x="4014410" y="5721294"/>
                </a:cubicBezTo>
                <a:cubicBezTo>
                  <a:pt x="4014410" y="5127569"/>
                  <a:pt x="5411411" y="5238695"/>
                  <a:pt x="6090862" y="5016445"/>
                </a:cubicBezTo>
                <a:cubicBezTo>
                  <a:pt x="6770312" y="4794195"/>
                  <a:pt x="9538911" y="4140145"/>
                  <a:pt x="8091111" y="4387794"/>
                </a:cubicBezTo>
                <a:cubicBezTo>
                  <a:pt x="6733800" y="4619965"/>
                  <a:pt x="1980415" y="5478145"/>
                  <a:pt x="133191" y="5201685"/>
                </a:cubicBezTo>
                <a:lnTo>
                  <a:pt x="0" y="5177688"/>
                </a:lnTo>
                <a:lnTo>
                  <a:pt x="0" y="2436193"/>
                </a:lnTo>
                <a:close/>
              </a:path>
            </a:pathLst>
          </a:custGeom>
          <a:gradFill flip="none" rotWithShape="1">
            <a:gsLst>
              <a:gs pos="89000">
                <a:srgbClr val="00B8E1"/>
              </a:gs>
              <a:gs pos="58000">
                <a:srgbClr val="00B9BB"/>
              </a:gs>
              <a:gs pos="13000">
                <a:schemeClr val="accent6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3200" tIns="203200" rIns="203200" bIns="203200" rtlCol="0" anchor="ctr">
            <a:noAutofit/>
          </a:bodyPr>
          <a:lstStyle/>
          <a:p>
            <a:pPr algn="ctr" defTabSz="486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C838D4E0-5FA5-149F-DA63-553729867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D97221C-C54B-48A3-07B5-36612F448B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DE9B26B4-B170-0585-EE3B-86F252442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4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4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4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4"/>
                </a:solidFill>
                <a:latin typeface="+mn-lt"/>
              </a:defRPr>
            </a:lvl8pPr>
            <a:lvl9pPr algn="ctr"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33181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">
    <p:bg>
      <p:bgPr>
        <a:gradFill>
          <a:gsLst>
            <a:gs pos="0">
              <a:schemeClr val="accent2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quiggle">
            <a:extLst>
              <a:ext uri="{FF2B5EF4-FFF2-40B4-BE49-F238E27FC236}">
                <a16:creationId xmlns:a16="http://schemas.microsoft.com/office/drawing/2014/main" id="{1E6DD7F4-E2C2-F58B-157D-CC07C47C23C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2"/>
              </a:gs>
              <a:gs pos="37000">
                <a:schemeClr val="accent3"/>
              </a:gs>
              <a:gs pos="0">
                <a:schemeClr val="accent3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91FED144-706E-40BF-05AD-D82446589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7D136EB-E265-B02D-31FA-D2556BEE9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4B1FFFD7-DD5D-2FB2-1E99-087C94150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  <a:latin typeface="+mn-lt"/>
              </a:defRPr>
            </a:lvl8pPr>
            <a:lvl9pPr algn="ctr"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69560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7763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Blu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2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Number">
            <a:extLst>
              <a:ext uri="{FF2B5EF4-FFF2-40B4-BE49-F238E27FC236}">
                <a16:creationId xmlns:a16="http://schemas.microsoft.com/office/drawing/2014/main" id="{14714A40-A869-BCD1-091E-69FC8C5C546A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19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Swoosh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iggle">
            <a:extLst>
              <a:ext uri="{FF2B5EF4-FFF2-40B4-BE49-F238E27FC236}">
                <a16:creationId xmlns:a16="http://schemas.microsoft.com/office/drawing/2014/main" id="{F1E92234-4982-3E11-5373-29201E90D1F3}"/>
              </a:ext>
            </a:extLst>
          </p:cNvPr>
          <p:cNvSpPr/>
          <p:nvPr/>
        </p:nvSpPr>
        <p:spPr>
          <a:xfrm rot="21159125" flipH="1">
            <a:off x="-319821" y="265105"/>
            <a:ext cx="12690000" cy="7380000"/>
          </a:xfrm>
          <a:custGeom>
            <a:avLst/>
            <a:gdLst>
              <a:gd name="connsiteX0" fmla="*/ 9663071 w 12695865"/>
              <a:gd name="connsiteY0" fmla="*/ 4936695 h 7287592"/>
              <a:gd name="connsiteX1" fmla="*/ 10305791 w 12695865"/>
              <a:gd name="connsiteY1" fmla="*/ 5792294 h 7287592"/>
              <a:gd name="connsiteX2" fmla="*/ 10311345 w 12695865"/>
              <a:gd name="connsiteY2" fmla="*/ 6036691 h 7287592"/>
              <a:gd name="connsiteX3" fmla="*/ 7848321 w 12695865"/>
              <a:gd name="connsiteY3" fmla="*/ 6354305 h 7287592"/>
              <a:gd name="connsiteX4" fmla="*/ 8104991 w 12695865"/>
              <a:gd name="connsiteY4" fmla="*/ 6087878 h 7287592"/>
              <a:gd name="connsiteX5" fmla="*/ 8557333 w 12695865"/>
              <a:gd name="connsiteY5" fmla="*/ 5654250 h 7287592"/>
              <a:gd name="connsiteX6" fmla="*/ 8513989 w 12695865"/>
              <a:gd name="connsiteY6" fmla="*/ 5695171 h 7287592"/>
              <a:gd name="connsiteX7" fmla="*/ 9663071 w 12695865"/>
              <a:gd name="connsiteY7" fmla="*/ 4936695 h 7287592"/>
              <a:gd name="connsiteX8" fmla="*/ 12541795 w 12695865"/>
              <a:gd name="connsiteY8" fmla="*/ 4534420 h 7287592"/>
              <a:gd name="connsiteX9" fmla="*/ 12695865 w 12695865"/>
              <a:gd name="connsiteY9" fmla="*/ 5729200 h 7287592"/>
              <a:gd name="connsiteX10" fmla="*/ 10900128 w 12695865"/>
              <a:gd name="connsiteY10" fmla="*/ 5960765 h 7287592"/>
              <a:gd name="connsiteX11" fmla="*/ 10946590 w 12695865"/>
              <a:gd name="connsiteY11" fmla="*/ 5897077 h 7287592"/>
              <a:gd name="connsiteX12" fmla="*/ 12448100 w 12695865"/>
              <a:gd name="connsiteY12" fmla="*/ 4561770 h 7287592"/>
              <a:gd name="connsiteX13" fmla="*/ 1370551 w 12695865"/>
              <a:gd name="connsiteY13" fmla="*/ 351679 h 7287592"/>
              <a:gd name="connsiteX14" fmla="*/ 4097748 w 12695865"/>
              <a:gd name="connsiteY14" fmla="*/ 0 h 7287592"/>
              <a:gd name="connsiteX15" fmla="*/ 4040937 w 12695865"/>
              <a:gd name="connsiteY15" fmla="*/ 206166 h 7287592"/>
              <a:gd name="connsiteX16" fmla="*/ 3126329 w 12695865"/>
              <a:gd name="connsiteY16" fmla="*/ 4987643 h 7287592"/>
              <a:gd name="connsiteX17" fmla="*/ 5213612 w 12695865"/>
              <a:gd name="connsiteY17" fmla="*/ 6403045 h 7287592"/>
              <a:gd name="connsiteX18" fmla="*/ 5130314 w 12695865"/>
              <a:gd name="connsiteY18" fmla="*/ 6704801 h 7287592"/>
              <a:gd name="connsiteX19" fmla="*/ 610910 w 12695865"/>
              <a:gd name="connsiteY19" fmla="*/ 7287592 h 7287592"/>
              <a:gd name="connsiteX20" fmla="*/ 627644 w 12695865"/>
              <a:gd name="connsiteY20" fmla="*/ 7128260 h 7287592"/>
              <a:gd name="connsiteX21" fmla="*/ 1900910 w 12695865"/>
              <a:gd name="connsiteY21" fmla="*/ 1224060 h 7287592"/>
              <a:gd name="connsiteX22" fmla="*/ 629083 w 12695865"/>
              <a:gd name="connsiteY22" fmla="*/ 3725990 h 7287592"/>
              <a:gd name="connsiteX23" fmla="*/ 251309 w 12695865"/>
              <a:gd name="connsiteY23" fmla="*/ 4553535 h 7287592"/>
              <a:gd name="connsiteX24" fmla="*/ 0 w 12695865"/>
              <a:gd name="connsiteY24" fmla="*/ 2604695 h 7287592"/>
              <a:gd name="connsiteX25" fmla="*/ 2386 w 12695865"/>
              <a:gd name="connsiteY25" fmla="*/ 2600336 h 7287592"/>
              <a:gd name="connsiteX26" fmla="*/ 1325283 w 12695865"/>
              <a:gd name="connsiteY26" fmla="*/ 419479 h 72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95865" h="7287592">
                <a:moveTo>
                  <a:pt x="9663071" y="4936695"/>
                </a:moveTo>
                <a:cubicBezTo>
                  <a:pt x="10060600" y="4894909"/>
                  <a:pt x="10268482" y="5244305"/>
                  <a:pt x="10305791" y="5792294"/>
                </a:cubicBezTo>
                <a:lnTo>
                  <a:pt x="10311345" y="6036691"/>
                </a:lnTo>
                <a:lnTo>
                  <a:pt x="7848321" y="6354305"/>
                </a:lnTo>
                <a:lnTo>
                  <a:pt x="8104991" y="6087878"/>
                </a:lnTo>
                <a:cubicBezTo>
                  <a:pt x="8252505" y="5940608"/>
                  <a:pt x="8403221" y="5796001"/>
                  <a:pt x="8557333" y="5654250"/>
                </a:cubicBezTo>
                <a:lnTo>
                  <a:pt x="8513989" y="5695171"/>
                </a:lnTo>
                <a:cubicBezTo>
                  <a:pt x="8998410" y="5195972"/>
                  <a:pt x="9379120" y="4966542"/>
                  <a:pt x="9663071" y="4936695"/>
                </a:cubicBezTo>
                <a:close/>
                <a:moveTo>
                  <a:pt x="12541795" y="4534420"/>
                </a:moveTo>
                <a:lnTo>
                  <a:pt x="12695865" y="5729200"/>
                </a:lnTo>
                <a:lnTo>
                  <a:pt x="10900128" y="5960765"/>
                </a:lnTo>
                <a:lnTo>
                  <a:pt x="10946590" y="5897077"/>
                </a:lnTo>
                <a:cubicBezTo>
                  <a:pt x="11371257" y="5326275"/>
                  <a:pt x="11838265" y="4782811"/>
                  <a:pt x="12448100" y="4561770"/>
                </a:cubicBezTo>
                <a:close/>
                <a:moveTo>
                  <a:pt x="1370551" y="351679"/>
                </a:moveTo>
                <a:lnTo>
                  <a:pt x="4097748" y="0"/>
                </a:lnTo>
                <a:lnTo>
                  <a:pt x="4040937" y="206166"/>
                </a:lnTo>
                <a:cubicBezTo>
                  <a:pt x="3490251" y="2200230"/>
                  <a:pt x="2877792" y="4387758"/>
                  <a:pt x="3126329" y="4987643"/>
                </a:cubicBezTo>
                <a:cubicBezTo>
                  <a:pt x="6193293" y="1106531"/>
                  <a:pt x="6065499" y="3229140"/>
                  <a:pt x="5213612" y="6403045"/>
                </a:cubicBezTo>
                <a:lnTo>
                  <a:pt x="5130314" y="6704801"/>
                </a:lnTo>
                <a:lnTo>
                  <a:pt x="610910" y="7287592"/>
                </a:lnTo>
                <a:lnTo>
                  <a:pt x="627644" y="7128260"/>
                </a:lnTo>
                <a:cubicBezTo>
                  <a:pt x="875017" y="5047620"/>
                  <a:pt x="1616591" y="2236346"/>
                  <a:pt x="1900910" y="1224060"/>
                </a:cubicBezTo>
                <a:cubicBezTo>
                  <a:pt x="1445282" y="2042854"/>
                  <a:pt x="1026698" y="2879400"/>
                  <a:pt x="629083" y="3725990"/>
                </a:cubicBezTo>
                <a:lnTo>
                  <a:pt x="251309" y="4553535"/>
                </a:lnTo>
                <a:lnTo>
                  <a:pt x="0" y="2604695"/>
                </a:lnTo>
                <a:lnTo>
                  <a:pt x="2386" y="2600336"/>
                </a:lnTo>
                <a:cubicBezTo>
                  <a:pt x="429300" y="1840867"/>
                  <a:pt x="876718" y="1104271"/>
                  <a:pt x="1325283" y="419479"/>
                </a:cubicBez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8FC8295C-3D67-1A2A-D3FF-3587A0DDF7AD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9CC6FB-50A5-8E85-2352-EFD550F0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59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quiggle">
            <a:extLst>
              <a:ext uri="{FF2B5EF4-FFF2-40B4-BE49-F238E27FC236}">
                <a16:creationId xmlns:a16="http://schemas.microsoft.com/office/drawing/2014/main" id="{5E6E4728-D40D-35DA-66B0-22FC4E6E8CDE}"/>
              </a:ext>
            </a:extLst>
          </p:cNvPr>
          <p:cNvSpPr/>
          <p:nvPr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C1A5A066-7C32-E9BB-5006-1E1E179DF5DD}"/>
              </a:ext>
            </a:extLst>
          </p:cNvPr>
          <p:cNvSpPr/>
          <p:nvPr/>
        </p:nvSpPr>
        <p:spPr bwMode="black">
          <a:xfrm>
            <a:off x="4368800" y="2961927"/>
            <a:ext cx="3454400" cy="934146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14="http://schemas.microsoft.com/office/drawing/2010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woo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dient background">
            <a:extLst>
              <a:ext uri="{FF2B5EF4-FFF2-40B4-BE49-F238E27FC236}">
                <a16:creationId xmlns:a16="http://schemas.microsoft.com/office/drawing/2014/main" id="{FF4FA843-E9AB-E4D0-4382-8A499820EF90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Squiggle">
            <a:extLst>
              <a:ext uri="{FF2B5EF4-FFF2-40B4-BE49-F238E27FC236}">
                <a16:creationId xmlns:a16="http://schemas.microsoft.com/office/drawing/2014/main" id="{751B40F4-B93C-487C-7153-09E178C1455F}"/>
              </a:ext>
            </a:extLst>
          </p:cNvPr>
          <p:cNvSpPr>
            <a:spLocks/>
          </p:cNvSpPr>
          <p:nvPr/>
        </p:nvSpPr>
        <p:spPr bwMode="ltGray">
          <a:xfrm rot="8762903">
            <a:off x="-918620" y="638750"/>
            <a:ext cx="13864612" cy="6245410"/>
          </a:xfrm>
          <a:custGeom>
            <a:avLst/>
            <a:gdLst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996876 w 6958630"/>
              <a:gd name="connsiteY11" fmla="*/ 4908063 h 5352044"/>
              <a:gd name="connsiteX12" fmla="*/ 1398177 w 6958630"/>
              <a:gd name="connsiteY12" fmla="*/ 4201072 h 5352044"/>
              <a:gd name="connsiteX13" fmla="*/ 1590566 w 6958630"/>
              <a:gd name="connsiteY13" fmla="*/ 3604919 h 5352044"/>
              <a:gd name="connsiteX14" fmla="*/ 1974502 w 6958630"/>
              <a:gd name="connsiteY14" fmla="*/ 2496593 h 5352044"/>
              <a:gd name="connsiteX15" fmla="*/ 2349059 w 6958630"/>
              <a:gd name="connsiteY15" fmla="*/ 1514660 h 5352044"/>
              <a:gd name="connsiteX16" fmla="*/ 2474209 w 6958630"/>
              <a:gd name="connsiteY16" fmla="*/ 1195792 h 5352044"/>
              <a:gd name="connsiteX17" fmla="*/ 2595638 w 6958630"/>
              <a:gd name="connsiteY17" fmla="*/ 980346 h 5352044"/>
              <a:gd name="connsiteX18" fmla="*/ 3160829 w 6958630"/>
              <a:gd name="connsiteY18" fmla="*/ 512585 h 5352044"/>
              <a:gd name="connsiteX19" fmla="*/ 3435866 w 6958630"/>
              <a:gd name="connsiteY19" fmla="*/ 585618 h 5352044"/>
              <a:gd name="connsiteX20" fmla="*/ 3450660 w 6958630"/>
              <a:gd name="connsiteY20" fmla="*/ 838639 h 5352044"/>
              <a:gd name="connsiteX21" fmla="*/ 3404013 w 6958630"/>
              <a:gd name="connsiteY21" fmla="*/ 1499936 h 5352044"/>
              <a:gd name="connsiteX22" fmla="*/ 3313870 w 6958630"/>
              <a:gd name="connsiteY22" fmla="*/ 2850918 h 5352044"/>
              <a:gd name="connsiteX23" fmla="*/ 3369572 w 6958630"/>
              <a:gd name="connsiteY23" fmla="*/ 2686006 h 5352044"/>
              <a:gd name="connsiteX24" fmla="*/ 3706860 w 6958630"/>
              <a:gd name="connsiteY24" fmla="*/ 1716324 h 5352044"/>
              <a:gd name="connsiteX25" fmla="*/ 3936380 w 6958630"/>
              <a:gd name="connsiteY25" fmla="*/ 1155977 h 5352044"/>
              <a:gd name="connsiteX26" fmla="*/ 4337132 w 6958630"/>
              <a:gd name="connsiteY26" fmla="*/ 522126 h 5352044"/>
              <a:gd name="connsiteX27" fmla="*/ 4436557 w 6958630"/>
              <a:gd name="connsiteY27" fmla="*/ 425574 h 5352044"/>
              <a:gd name="connsiteX28" fmla="*/ 4508920 w 6958630"/>
              <a:gd name="connsiteY28" fmla="*/ 367382 h 5352044"/>
              <a:gd name="connsiteX29" fmla="*/ 5115640 w 6958630"/>
              <a:gd name="connsiteY29" fmla="*/ 1083845 h 5352044"/>
              <a:gd name="connsiteX30" fmla="*/ 5115018 w 6958630"/>
              <a:gd name="connsiteY30" fmla="*/ 1096653 h 5352044"/>
              <a:gd name="connsiteX31" fmla="*/ 5091987 w 6958630"/>
              <a:gd name="connsiteY31" fmla="*/ 1380611 h 5352044"/>
              <a:gd name="connsiteX32" fmla="*/ 5018983 w 6958630"/>
              <a:gd name="connsiteY32" fmla="*/ 2135554 h 5352044"/>
              <a:gd name="connsiteX33" fmla="*/ 4977834 w 6958630"/>
              <a:gd name="connsiteY33" fmla="*/ 2587648 h 5352044"/>
              <a:gd name="connsiteX34" fmla="*/ 5285289 w 6958630"/>
              <a:gd name="connsiteY34" fmla="*/ 2003389 h 5352044"/>
              <a:gd name="connsiteX35" fmla="*/ 5453822 w 6958630"/>
              <a:gd name="connsiteY35" fmla="*/ 1744212 h 5352044"/>
              <a:gd name="connsiteX36" fmla="*/ 5559908 w 6958630"/>
              <a:gd name="connsiteY36" fmla="*/ 1608472 h 5352044"/>
              <a:gd name="connsiteX37" fmla="*/ 6798419 w 6958630"/>
              <a:gd name="connsiteY37" fmla="*/ 3071005 h 5352044"/>
              <a:gd name="connsiteX38" fmla="*/ 6799849 w 6958630"/>
              <a:gd name="connsiteY38" fmla="*/ 3148467 h 5352044"/>
              <a:gd name="connsiteX39" fmla="*/ 6825478 w 6958630"/>
              <a:gd name="connsiteY39" fmla="*/ 3218437 h 5352044"/>
              <a:gd name="connsiteX40" fmla="*/ 6835906 w 6958630"/>
              <a:gd name="connsiteY40" fmla="*/ 3236811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825478 w 6958630"/>
              <a:gd name="connsiteY40" fmla="*/ 3218437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75" fmla="*/ 1996876 w 6958630"/>
              <a:gd name="connsiteY75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904383 w 6958630"/>
              <a:gd name="connsiteY40" fmla="*/ 3276626 h 5352044"/>
              <a:gd name="connsiteX41" fmla="*/ 6958630 w 6958630"/>
              <a:gd name="connsiteY41" fmla="*/ 3303366 h 5352044"/>
              <a:gd name="connsiteX42" fmla="*/ 6929041 w 6958630"/>
              <a:gd name="connsiteY42" fmla="*/ 3371333 h 5352044"/>
              <a:gd name="connsiteX43" fmla="*/ 6842183 w 6958630"/>
              <a:gd name="connsiteY43" fmla="*/ 3496813 h 5352044"/>
              <a:gd name="connsiteX44" fmla="*/ 6752598 w 6958630"/>
              <a:gd name="connsiteY44" fmla="*/ 3590980 h 5352044"/>
              <a:gd name="connsiteX45" fmla="*/ 6636435 w 6958630"/>
              <a:gd name="connsiteY45" fmla="*/ 3689350 h 5352044"/>
              <a:gd name="connsiteX46" fmla="*/ 6534262 w 6958630"/>
              <a:gd name="connsiteY46" fmla="*/ 3751543 h 5352044"/>
              <a:gd name="connsiteX47" fmla="*/ 6311623 w 6958630"/>
              <a:gd name="connsiteY47" fmla="*/ 3821071 h 5352044"/>
              <a:gd name="connsiteX48" fmla="*/ 6205393 w 6958630"/>
              <a:gd name="connsiteY48" fmla="*/ 3821425 h 5352044"/>
              <a:gd name="connsiteX49" fmla="*/ 6113794 w 6958630"/>
              <a:gd name="connsiteY49" fmla="*/ 3789856 h 5352044"/>
              <a:gd name="connsiteX50" fmla="*/ 5957763 w 6958630"/>
              <a:gd name="connsiteY50" fmla="*/ 3645087 h 5352044"/>
              <a:gd name="connsiteX51" fmla="*/ 5871500 w 6958630"/>
              <a:gd name="connsiteY51" fmla="*/ 3407024 h 5352044"/>
              <a:gd name="connsiteX52" fmla="*/ 5850157 w 6958630"/>
              <a:gd name="connsiteY52" fmla="*/ 3228802 h 5352044"/>
              <a:gd name="connsiteX53" fmla="*/ 5855735 w 6958630"/>
              <a:gd name="connsiteY53" fmla="*/ 2702379 h 5352044"/>
              <a:gd name="connsiteX54" fmla="*/ 5851694 w 6958630"/>
              <a:gd name="connsiteY54" fmla="*/ 2416140 h 5352044"/>
              <a:gd name="connsiteX55" fmla="*/ 5849753 w 6958630"/>
              <a:gd name="connsiteY55" fmla="*/ 2339220 h 5352044"/>
              <a:gd name="connsiteX56" fmla="*/ 5526775 w 6958630"/>
              <a:gd name="connsiteY56" fmla="*/ 3089687 h 5352044"/>
              <a:gd name="connsiteX57" fmla="*/ 5318032 w 6958630"/>
              <a:gd name="connsiteY57" fmla="*/ 3567460 h 5352044"/>
              <a:gd name="connsiteX58" fmla="*/ 5075333 w 6958630"/>
              <a:gd name="connsiteY58" fmla="*/ 3948996 h 5352044"/>
              <a:gd name="connsiteX59" fmla="*/ 4924556 w 6958630"/>
              <a:gd name="connsiteY59" fmla="*/ 4127219 h 5352044"/>
              <a:gd name="connsiteX60" fmla="*/ 4635048 w 6958630"/>
              <a:gd name="connsiteY60" fmla="*/ 4368343 h 5352044"/>
              <a:gd name="connsiteX61" fmla="*/ 4359931 w 6958630"/>
              <a:gd name="connsiteY61" fmla="*/ 4482250 h 5352044"/>
              <a:gd name="connsiteX62" fmla="*/ 4263401 w 6958630"/>
              <a:gd name="connsiteY62" fmla="*/ 4484960 h 5352044"/>
              <a:gd name="connsiteX63" fmla="*/ 3999117 w 6958630"/>
              <a:gd name="connsiteY63" fmla="*/ 4107900 h 5352044"/>
              <a:gd name="connsiteX64" fmla="*/ 3984242 w 6958630"/>
              <a:gd name="connsiteY64" fmla="*/ 3763234 h 5352044"/>
              <a:gd name="connsiteX65" fmla="*/ 4001623 w 6958630"/>
              <a:gd name="connsiteY65" fmla="*/ 3345301 h 5352044"/>
              <a:gd name="connsiteX66" fmla="*/ 4018520 w 6958630"/>
              <a:gd name="connsiteY66" fmla="*/ 3140220 h 5352044"/>
              <a:gd name="connsiteX67" fmla="*/ 3918918 w 6958630"/>
              <a:gd name="connsiteY67" fmla="*/ 3442952 h 5352044"/>
              <a:gd name="connsiteX68" fmla="*/ 3739925 w 6958630"/>
              <a:gd name="connsiteY68" fmla="*/ 3941692 h 5352044"/>
              <a:gd name="connsiteX69" fmla="*/ 3266332 w 6958630"/>
              <a:gd name="connsiteY69" fmla="*/ 4905602 h 5352044"/>
              <a:gd name="connsiteX70" fmla="*/ 2513418 w 6958630"/>
              <a:gd name="connsiteY70" fmla="*/ 5349452 h 5352044"/>
              <a:gd name="connsiteX71" fmla="*/ 2277187 w 6958630"/>
              <a:gd name="connsiteY71" fmla="*/ 4857072 h 5352044"/>
              <a:gd name="connsiteX72" fmla="*/ 2326260 w 6958630"/>
              <a:gd name="connsiteY72" fmla="*/ 3819775 h 5352044"/>
              <a:gd name="connsiteX73" fmla="*/ 2048658 w 6958630"/>
              <a:gd name="connsiteY73" fmla="*/ 4760224 h 5352044"/>
              <a:gd name="connsiteX74" fmla="*/ 1996876 w 6958630"/>
              <a:gd name="connsiteY74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904383 w 6958630"/>
              <a:gd name="connsiteY39" fmla="*/ 3276626 h 5352044"/>
              <a:gd name="connsiteX40" fmla="*/ 6958630 w 6958630"/>
              <a:gd name="connsiteY40" fmla="*/ 3303366 h 5352044"/>
              <a:gd name="connsiteX41" fmla="*/ 6929041 w 6958630"/>
              <a:gd name="connsiteY41" fmla="*/ 3371333 h 5352044"/>
              <a:gd name="connsiteX42" fmla="*/ 6842183 w 6958630"/>
              <a:gd name="connsiteY42" fmla="*/ 3496813 h 5352044"/>
              <a:gd name="connsiteX43" fmla="*/ 6752598 w 6958630"/>
              <a:gd name="connsiteY43" fmla="*/ 3590980 h 5352044"/>
              <a:gd name="connsiteX44" fmla="*/ 6636435 w 6958630"/>
              <a:gd name="connsiteY44" fmla="*/ 3689350 h 5352044"/>
              <a:gd name="connsiteX45" fmla="*/ 6534262 w 6958630"/>
              <a:gd name="connsiteY45" fmla="*/ 3751543 h 5352044"/>
              <a:gd name="connsiteX46" fmla="*/ 6311623 w 6958630"/>
              <a:gd name="connsiteY46" fmla="*/ 3821071 h 5352044"/>
              <a:gd name="connsiteX47" fmla="*/ 6205393 w 6958630"/>
              <a:gd name="connsiteY47" fmla="*/ 3821425 h 5352044"/>
              <a:gd name="connsiteX48" fmla="*/ 6113794 w 6958630"/>
              <a:gd name="connsiteY48" fmla="*/ 3789856 h 5352044"/>
              <a:gd name="connsiteX49" fmla="*/ 5957763 w 6958630"/>
              <a:gd name="connsiteY49" fmla="*/ 3645087 h 5352044"/>
              <a:gd name="connsiteX50" fmla="*/ 5871500 w 6958630"/>
              <a:gd name="connsiteY50" fmla="*/ 3407024 h 5352044"/>
              <a:gd name="connsiteX51" fmla="*/ 5850157 w 6958630"/>
              <a:gd name="connsiteY51" fmla="*/ 3228802 h 5352044"/>
              <a:gd name="connsiteX52" fmla="*/ 5855735 w 6958630"/>
              <a:gd name="connsiteY52" fmla="*/ 2702379 h 5352044"/>
              <a:gd name="connsiteX53" fmla="*/ 5851694 w 6958630"/>
              <a:gd name="connsiteY53" fmla="*/ 2416140 h 5352044"/>
              <a:gd name="connsiteX54" fmla="*/ 5849753 w 6958630"/>
              <a:gd name="connsiteY54" fmla="*/ 2339220 h 5352044"/>
              <a:gd name="connsiteX55" fmla="*/ 5526775 w 6958630"/>
              <a:gd name="connsiteY55" fmla="*/ 3089687 h 5352044"/>
              <a:gd name="connsiteX56" fmla="*/ 5318032 w 6958630"/>
              <a:gd name="connsiteY56" fmla="*/ 3567460 h 5352044"/>
              <a:gd name="connsiteX57" fmla="*/ 5075333 w 6958630"/>
              <a:gd name="connsiteY57" fmla="*/ 3948996 h 5352044"/>
              <a:gd name="connsiteX58" fmla="*/ 4924556 w 6958630"/>
              <a:gd name="connsiteY58" fmla="*/ 4127219 h 5352044"/>
              <a:gd name="connsiteX59" fmla="*/ 4635048 w 6958630"/>
              <a:gd name="connsiteY59" fmla="*/ 4368343 h 5352044"/>
              <a:gd name="connsiteX60" fmla="*/ 4359931 w 6958630"/>
              <a:gd name="connsiteY60" fmla="*/ 4482250 h 5352044"/>
              <a:gd name="connsiteX61" fmla="*/ 4263401 w 6958630"/>
              <a:gd name="connsiteY61" fmla="*/ 4484960 h 5352044"/>
              <a:gd name="connsiteX62" fmla="*/ 3999117 w 6958630"/>
              <a:gd name="connsiteY62" fmla="*/ 4107900 h 5352044"/>
              <a:gd name="connsiteX63" fmla="*/ 3984242 w 6958630"/>
              <a:gd name="connsiteY63" fmla="*/ 3763234 h 5352044"/>
              <a:gd name="connsiteX64" fmla="*/ 4001623 w 6958630"/>
              <a:gd name="connsiteY64" fmla="*/ 3345301 h 5352044"/>
              <a:gd name="connsiteX65" fmla="*/ 4018520 w 6958630"/>
              <a:gd name="connsiteY65" fmla="*/ 3140220 h 5352044"/>
              <a:gd name="connsiteX66" fmla="*/ 3918918 w 6958630"/>
              <a:gd name="connsiteY66" fmla="*/ 3442952 h 5352044"/>
              <a:gd name="connsiteX67" fmla="*/ 3739925 w 6958630"/>
              <a:gd name="connsiteY67" fmla="*/ 3941692 h 5352044"/>
              <a:gd name="connsiteX68" fmla="*/ 3266332 w 6958630"/>
              <a:gd name="connsiteY68" fmla="*/ 4905602 h 5352044"/>
              <a:gd name="connsiteX69" fmla="*/ 2513418 w 6958630"/>
              <a:gd name="connsiteY69" fmla="*/ 5349452 h 5352044"/>
              <a:gd name="connsiteX70" fmla="*/ 2277187 w 6958630"/>
              <a:gd name="connsiteY70" fmla="*/ 4857072 h 5352044"/>
              <a:gd name="connsiteX71" fmla="*/ 2326260 w 6958630"/>
              <a:gd name="connsiteY71" fmla="*/ 3819775 h 5352044"/>
              <a:gd name="connsiteX72" fmla="*/ 2048658 w 6958630"/>
              <a:gd name="connsiteY72" fmla="*/ 4760224 h 5352044"/>
              <a:gd name="connsiteX73" fmla="*/ 1996876 w 6958630"/>
              <a:gd name="connsiteY73" fmla="*/ 4908063 h 5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58630" h="5352044">
                <a:moveTo>
                  <a:pt x="1075189" y="3819662"/>
                </a:moveTo>
                <a:lnTo>
                  <a:pt x="0" y="2549993"/>
                </a:lnTo>
                <a:lnTo>
                  <a:pt x="273834" y="1601357"/>
                </a:lnTo>
                <a:cubicBezTo>
                  <a:pt x="334145" y="1401224"/>
                  <a:pt x="392071" y="1194731"/>
                  <a:pt x="455464" y="992346"/>
                </a:cubicBezTo>
                <a:lnTo>
                  <a:pt x="482058" y="912917"/>
                </a:lnTo>
                <a:lnTo>
                  <a:pt x="1560103" y="0"/>
                </a:lnTo>
                <a:lnTo>
                  <a:pt x="1563049" y="19661"/>
                </a:lnTo>
                <a:cubicBezTo>
                  <a:pt x="1562735" y="79603"/>
                  <a:pt x="1547759" y="145008"/>
                  <a:pt x="1535672" y="208675"/>
                </a:cubicBezTo>
                <a:cubicBezTo>
                  <a:pt x="1503981" y="375590"/>
                  <a:pt x="1464447" y="539089"/>
                  <a:pt x="1431946" y="705650"/>
                </a:cubicBezTo>
                <a:cubicBezTo>
                  <a:pt x="1382793" y="957376"/>
                  <a:pt x="1338086" y="1211340"/>
                  <a:pt x="1308739" y="1469663"/>
                </a:cubicBezTo>
                <a:cubicBezTo>
                  <a:pt x="1231248" y="2152398"/>
                  <a:pt x="1132111" y="2839043"/>
                  <a:pt x="1089432" y="3521397"/>
                </a:cubicBezTo>
                <a:lnTo>
                  <a:pt x="1075189" y="3819662"/>
                </a:lnTo>
                <a:close/>
                <a:moveTo>
                  <a:pt x="1996876" y="4908063"/>
                </a:moveTo>
                <a:lnTo>
                  <a:pt x="1398177" y="4201072"/>
                </a:lnTo>
                <a:lnTo>
                  <a:pt x="1590566" y="3604919"/>
                </a:lnTo>
                <a:cubicBezTo>
                  <a:pt x="1715230" y="3233985"/>
                  <a:pt x="1843451" y="2864347"/>
                  <a:pt x="1974502" y="2496593"/>
                </a:cubicBezTo>
                <a:cubicBezTo>
                  <a:pt x="2096579" y="2167829"/>
                  <a:pt x="2219221" y="1839301"/>
                  <a:pt x="2349059" y="1514660"/>
                </a:cubicBezTo>
                <a:cubicBezTo>
                  <a:pt x="2389159" y="1407350"/>
                  <a:pt x="2429178" y="1300275"/>
                  <a:pt x="2474209" y="1195792"/>
                </a:cubicBezTo>
                <a:cubicBezTo>
                  <a:pt x="2506143" y="1116870"/>
                  <a:pt x="2552548" y="1049491"/>
                  <a:pt x="2595638" y="980346"/>
                </a:cubicBezTo>
                <a:cubicBezTo>
                  <a:pt x="2735420" y="756066"/>
                  <a:pt x="2952975" y="554992"/>
                  <a:pt x="3160829" y="512585"/>
                </a:cubicBezTo>
                <a:cubicBezTo>
                  <a:pt x="3221463" y="500216"/>
                  <a:pt x="3408378" y="448388"/>
                  <a:pt x="3435866" y="585618"/>
                </a:cubicBezTo>
                <a:cubicBezTo>
                  <a:pt x="3451954" y="666424"/>
                  <a:pt x="3452762" y="752296"/>
                  <a:pt x="3450660" y="838639"/>
                </a:cubicBezTo>
                <a:cubicBezTo>
                  <a:pt x="3439018" y="1058797"/>
                  <a:pt x="3418080" y="1279661"/>
                  <a:pt x="3404013" y="1499936"/>
                </a:cubicBezTo>
                <a:cubicBezTo>
                  <a:pt x="3374990" y="1950264"/>
                  <a:pt x="3346451" y="2400472"/>
                  <a:pt x="3313870" y="2850918"/>
                </a:cubicBezTo>
                <a:cubicBezTo>
                  <a:pt x="3332222" y="2798028"/>
                  <a:pt x="3350735" y="2741958"/>
                  <a:pt x="3369572" y="2686006"/>
                </a:cubicBezTo>
                <a:cubicBezTo>
                  <a:pt x="3474752" y="2359481"/>
                  <a:pt x="3593999" y="2039316"/>
                  <a:pt x="3706860" y="1716324"/>
                </a:cubicBezTo>
                <a:cubicBezTo>
                  <a:pt x="3783340" y="1529502"/>
                  <a:pt x="3858769" y="1342092"/>
                  <a:pt x="3936380" y="1155977"/>
                </a:cubicBezTo>
                <a:cubicBezTo>
                  <a:pt x="4039217" y="901659"/>
                  <a:pt x="4175037" y="691750"/>
                  <a:pt x="4337132" y="522126"/>
                </a:cubicBezTo>
                <a:cubicBezTo>
                  <a:pt x="4369187" y="488614"/>
                  <a:pt x="4402385" y="456103"/>
                  <a:pt x="4436557" y="425574"/>
                </a:cubicBezTo>
                <a:lnTo>
                  <a:pt x="4508920" y="367382"/>
                </a:lnTo>
                <a:lnTo>
                  <a:pt x="5115640" y="1083845"/>
                </a:lnTo>
                <a:cubicBezTo>
                  <a:pt x="5115433" y="1088114"/>
                  <a:pt x="5115225" y="1092384"/>
                  <a:pt x="5115018" y="1096653"/>
                </a:cubicBezTo>
                <a:cubicBezTo>
                  <a:pt x="5108399" y="1191256"/>
                  <a:pt x="5100234" y="1285963"/>
                  <a:pt x="5091987" y="1380611"/>
                </a:cubicBezTo>
                <a:cubicBezTo>
                  <a:pt x="5067734" y="1632219"/>
                  <a:pt x="5042105" y="1883946"/>
                  <a:pt x="5018983" y="2135554"/>
                </a:cubicBezTo>
                <a:cubicBezTo>
                  <a:pt x="5005644" y="2286213"/>
                  <a:pt x="4990608" y="2436988"/>
                  <a:pt x="4977834" y="2587648"/>
                </a:cubicBezTo>
                <a:cubicBezTo>
                  <a:pt x="5067734" y="2382804"/>
                  <a:pt x="5169275" y="2185970"/>
                  <a:pt x="5285289" y="2003389"/>
                </a:cubicBezTo>
                <a:cubicBezTo>
                  <a:pt x="5338404" y="1913394"/>
                  <a:pt x="5394693" y="1826992"/>
                  <a:pt x="5453822" y="1744212"/>
                </a:cubicBezTo>
                <a:lnTo>
                  <a:pt x="5559908" y="1608472"/>
                </a:lnTo>
                <a:lnTo>
                  <a:pt x="6798419" y="3071005"/>
                </a:lnTo>
                <a:cubicBezTo>
                  <a:pt x="7022498" y="3349031"/>
                  <a:pt x="6877681" y="3237899"/>
                  <a:pt x="6904383" y="3276626"/>
                </a:cubicBezTo>
                <a:cubicBezTo>
                  <a:pt x="6931085" y="3315353"/>
                  <a:pt x="6916024" y="3277333"/>
                  <a:pt x="6958630" y="3303366"/>
                </a:cubicBezTo>
                <a:cubicBezTo>
                  <a:pt x="6951435" y="3327514"/>
                  <a:pt x="6940360" y="3349895"/>
                  <a:pt x="6929041" y="3371333"/>
                </a:cubicBezTo>
                <a:cubicBezTo>
                  <a:pt x="6903291" y="3416979"/>
                  <a:pt x="6873864" y="3458560"/>
                  <a:pt x="6842183" y="3496813"/>
                </a:cubicBezTo>
                <a:lnTo>
                  <a:pt x="6752598" y="3590980"/>
                </a:lnTo>
                <a:lnTo>
                  <a:pt x="6636435" y="3689350"/>
                </a:lnTo>
                <a:lnTo>
                  <a:pt x="6534262" y="3751543"/>
                </a:lnTo>
                <a:cubicBezTo>
                  <a:pt x="6461450" y="3788383"/>
                  <a:pt x="6386122" y="3811941"/>
                  <a:pt x="6311623" y="3821071"/>
                </a:cubicBezTo>
                <a:cubicBezTo>
                  <a:pt x="6276293" y="3821071"/>
                  <a:pt x="6240237" y="3825901"/>
                  <a:pt x="6205393" y="3821425"/>
                </a:cubicBezTo>
                <a:cubicBezTo>
                  <a:pt x="6173378" y="3816949"/>
                  <a:pt x="6144192" y="3800928"/>
                  <a:pt x="6113794" y="3789856"/>
                </a:cubicBezTo>
                <a:cubicBezTo>
                  <a:pt x="6049199" y="3766885"/>
                  <a:pt x="6001500" y="3706693"/>
                  <a:pt x="5957763" y="3645087"/>
                </a:cubicBezTo>
                <a:cubicBezTo>
                  <a:pt x="5909660" y="3583952"/>
                  <a:pt x="5886294" y="3495606"/>
                  <a:pt x="5871500" y="3407024"/>
                </a:cubicBezTo>
                <a:cubicBezTo>
                  <a:pt x="5863092" y="3348127"/>
                  <a:pt x="5850885" y="3290408"/>
                  <a:pt x="5850157" y="3228802"/>
                </a:cubicBezTo>
                <a:cubicBezTo>
                  <a:pt x="5850400" y="3053642"/>
                  <a:pt x="5852987" y="2878010"/>
                  <a:pt x="5855735" y="2702379"/>
                </a:cubicBezTo>
                <a:cubicBezTo>
                  <a:pt x="5857594" y="2606377"/>
                  <a:pt x="5854684" y="2511200"/>
                  <a:pt x="5851694" y="2416140"/>
                </a:cubicBezTo>
                <a:cubicBezTo>
                  <a:pt x="5851046" y="2390579"/>
                  <a:pt x="5850480" y="2364900"/>
                  <a:pt x="5849753" y="2339220"/>
                </a:cubicBezTo>
                <a:cubicBezTo>
                  <a:pt x="5734872" y="2584115"/>
                  <a:pt x="5634056" y="2840199"/>
                  <a:pt x="5526775" y="3089687"/>
                </a:cubicBezTo>
                <a:cubicBezTo>
                  <a:pt x="5457490" y="3249062"/>
                  <a:pt x="5393056" y="3412090"/>
                  <a:pt x="5318032" y="3567460"/>
                </a:cubicBezTo>
                <a:cubicBezTo>
                  <a:pt x="5246403" y="3703512"/>
                  <a:pt x="5166607" y="3834736"/>
                  <a:pt x="5075333" y="3948996"/>
                </a:cubicBezTo>
                <a:cubicBezTo>
                  <a:pt x="5025128" y="4008364"/>
                  <a:pt x="4978641" y="4074447"/>
                  <a:pt x="4924556" y="4127219"/>
                </a:cubicBezTo>
                <a:cubicBezTo>
                  <a:pt x="4833929" y="4221924"/>
                  <a:pt x="4736267" y="4300730"/>
                  <a:pt x="4635048" y="4368343"/>
                </a:cubicBezTo>
                <a:cubicBezTo>
                  <a:pt x="4545875" y="4421704"/>
                  <a:pt x="4453550" y="4465759"/>
                  <a:pt x="4359931" y="4482250"/>
                </a:cubicBezTo>
                <a:lnTo>
                  <a:pt x="4263401" y="4484960"/>
                </a:lnTo>
                <a:cubicBezTo>
                  <a:pt x="4105994" y="4489435"/>
                  <a:pt x="4027817" y="4304380"/>
                  <a:pt x="3999117" y="4107900"/>
                </a:cubicBezTo>
                <a:cubicBezTo>
                  <a:pt x="3982786" y="3996350"/>
                  <a:pt x="3980765" y="3880086"/>
                  <a:pt x="3984242" y="3763234"/>
                </a:cubicBezTo>
                <a:cubicBezTo>
                  <a:pt x="3985940" y="3624473"/>
                  <a:pt x="3992407" y="3485004"/>
                  <a:pt x="4001623" y="3345301"/>
                </a:cubicBezTo>
                <a:cubicBezTo>
                  <a:pt x="4006959" y="3276980"/>
                  <a:pt x="4012699" y="3208542"/>
                  <a:pt x="4018520" y="3140220"/>
                </a:cubicBezTo>
                <a:cubicBezTo>
                  <a:pt x="3985453" y="3241170"/>
                  <a:pt x="3952307" y="3342120"/>
                  <a:pt x="3918918" y="3442952"/>
                </a:cubicBezTo>
                <a:cubicBezTo>
                  <a:pt x="3863701" y="3611397"/>
                  <a:pt x="3803389" y="3777369"/>
                  <a:pt x="3739925" y="3941692"/>
                </a:cubicBezTo>
                <a:cubicBezTo>
                  <a:pt x="3602570" y="4297548"/>
                  <a:pt x="3480251" y="4629021"/>
                  <a:pt x="3266332" y="4905602"/>
                </a:cubicBezTo>
                <a:cubicBezTo>
                  <a:pt x="3060904" y="5171229"/>
                  <a:pt x="2795488" y="5377722"/>
                  <a:pt x="2513418" y="5349452"/>
                </a:cubicBezTo>
                <a:cubicBezTo>
                  <a:pt x="2339681" y="5332135"/>
                  <a:pt x="2280583" y="5075815"/>
                  <a:pt x="2277187" y="4857072"/>
                </a:cubicBezTo>
                <a:cubicBezTo>
                  <a:pt x="2271851" y="4510050"/>
                  <a:pt x="2288263" y="4162439"/>
                  <a:pt x="2326260" y="3819775"/>
                </a:cubicBezTo>
                <a:cubicBezTo>
                  <a:pt x="2310617" y="3866819"/>
                  <a:pt x="2212992" y="4271266"/>
                  <a:pt x="2048658" y="4760224"/>
                </a:cubicBezTo>
                <a:lnTo>
                  <a:pt x="1996876" y="4908063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D54D6AB9-BB50-7A8E-96E0-70DFABB05129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2A26B-B15B-78FA-A387-E9C046A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2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light blue sw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quiggle">
            <a:extLst>
              <a:ext uri="{FF2B5EF4-FFF2-40B4-BE49-F238E27FC236}">
                <a16:creationId xmlns:a16="http://schemas.microsoft.com/office/drawing/2014/main" id="{BAF5E0ED-0333-392E-AB78-7C19A767D9DA}"/>
              </a:ext>
            </a:extLst>
          </p:cNvPr>
          <p:cNvSpPr/>
          <p:nvPr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03C3DFE9-7B51-03ED-E3F6-9296D2ECF020}"/>
              </a:ext>
            </a:extLst>
          </p:cNvPr>
          <p:cNvSpPr>
            <a:spLocks/>
          </p:cNvSpPr>
          <p:nvPr/>
        </p:nvSpPr>
        <p:spPr bwMode="black">
          <a:xfrm>
            <a:off x="9211095" y="767925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Blue Block">
            <a:extLst>
              <a:ext uri="{FF2B5EF4-FFF2-40B4-BE49-F238E27FC236}">
                <a16:creationId xmlns:a16="http://schemas.microsoft.com/office/drawing/2014/main" id="{7AD4D1C8-300A-85EA-CD84-2E0586AD7D57}"/>
              </a:ext>
            </a:extLst>
          </p:cNvPr>
          <p:cNvSpPr>
            <a:spLocks/>
          </p:cNvSpPr>
          <p:nvPr/>
        </p:nvSpPr>
        <p:spPr bwMode="white">
          <a:xfrm>
            <a:off x="0" y="-1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9AD7562C-8257-11ED-C6EF-B20B75504B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8877920-AA15-4721-9894-E5C6B06D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517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woo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dient Background">
            <a:extLst>
              <a:ext uri="{FF2B5EF4-FFF2-40B4-BE49-F238E27FC236}">
                <a16:creationId xmlns:a16="http://schemas.microsoft.com/office/drawing/2014/main" id="{7BDE401D-4346-E214-A278-26C52B091835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2" name="Squiggle">
            <a:extLst>
              <a:ext uri="{FF2B5EF4-FFF2-40B4-BE49-F238E27FC236}">
                <a16:creationId xmlns:a16="http://schemas.microsoft.com/office/drawing/2014/main" id="{92B22213-A051-71E7-9A41-11A3E82568DA}"/>
              </a:ext>
            </a:extLst>
          </p:cNvPr>
          <p:cNvSpPr>
            <a:spLocks/>
          </p:cNvSpPr>
          <p:nvPr/>
        </p:nvSpPr>
        <p:spPr bwMode="ltGray">
          <a:xfrm rot="8762903">
            <a:off x="-918620" y="638750"/>
            <a:ext cx="13864612" cy="6245410"/>
          </a:xfrm>
          <a:custGeom>
            <a:avLst/>
            <a:gdLst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996876 w 6958630"/>
              <a:gd name="connsiteY11" fmla="*/ 4908063 h 5352044"/>
              <a:gd name="connsiteX12" fmla="*/ 1398177 w 6958630"/>
              <a:gd name="connsiteY12" fmla="*/ 4201072 h 5352044"/>
              <a:gd name="connsiteX13" fmla="*/ 1590566 w 6958630"/>
              <a:gd name="connsiteY13" fmla="*/ 3604919 h 5352044"/>
              <a:gd name="connsiteX14" fmla="*/ 1974502 w 6958630"/>
              <a:gd name="connsiteY14" fmla="*/ 2496593 h 5352044"/>
              <a:gd name="connsiteX15" fmla="*/ 2349059 w 6958630"/>
              <a:gd name="connsiteY15" fmla="*/ 1514660 h 5352044"/>
              <a:gd name="connsiteX16" fmla="*/ 2474209 w 6958630"/>
              <a:gd name="connsiteY16" fmla="*/ 1195792 h 5352044"/>
              <a:gd name="connsiteX17" fmla="*/ 2595638 w 6958630"/>
              <a:gd name="connsiteY17" fmla="*/ 980346 h 5352044"/>
              <a:gd name="connsiteX18" fmla="*/ 3160829 w 6958630"/>
              <a:gd name="connsiteY18" fmla="*/ 512585 h 5352044"/>
              <a:gd name="connsiteX19" fmla="*/ 3435866 w 6958630"/>
              <a:gd name="connsiteY19" fmla="*/ 585618 h 5352044"/>
              <a:gd name="connsiteX20" fmla="*/ 3450660 w 6958630"/>
              <a:gd name="connsiteY20" fmla="*/ 838639 h 5352044"/>
              <a:gd name="connsiteX21" fmla="*/ 3404013 w 6958630"/>
              <a:gd name="connsiteY21" fmla="*/ 1499936 h 5352044"/>
              <a:gd name="connsiteX22" fmla="*/ 3313870 w 6958630"/>
              <a:gd name="connsiteY22" fmla="*/ 2850918 h 5352044"/>
              <a:gd name="connsiteX23" fmla="*/ 3369572 w 6958630"/>
              <a:gd name="connsiteY23" fmla="*/ 2686006 h 5352044"/>
              <a:gd name="connsiteX24" fmla="*/ 3706860 w 6958630"/>
              <a:gd name="connsiteY24" fmla="*/ 1716324 h 5352044"/>
              <a:gd name="connsiteX25" fmla="*/ 3936380 w 6958630"/>
              <a:gd name="connsiteY25" fmla="*/ 1155977 h 5352044"/>
              <a:gd name="connsiteX26" fmla="*/ 4337132 w 6958630"/>
              <a:gd name="connsiteY26" fmla="*/ 522126 h 5352044"/>
              <a:gd name="connsiteX27" fmla="*/ 4436557 w 6958630"/>
              <a:gd name="connsiteY27" fmla="*/ 425574 h 5352044"/>
              <a:gd name="connsiteX28" fmla="*/ 4508920 w 6958630"/>
              <a:gd name="connsiteY28" fmla="*/ 367382 h 5352044"/>
              <a:gd name="connsiteX29" fmla="*/ 5115640 w 6958630"/>
              <a:gd name="connsiteY29" fmla="*/ 1083845 h 5352044"/>
              <a:gd name="connsiteX30" fmla="*/ 5115018 w 6958630"/>
              <a:gd name="connsiteY30" fmla="*/ 1096653 h 5352044"/>
              <a:gd name="connsiteX31" fmla="*/ 5091987 w 6958630"/>
              <a:gd name="connsiteY31" fmla="*/ 1380611 h 5352044"/>
              <a:gd name="connsiteX32" fmla="*/ 5018983 w 6958630"/>
              <a:gd name="connsiteY32" fmla="*/ 2135554 h 5352044"/>
              <a:gd name="connsiteX33" fmla="*/ 4977834 w 6958630"/>
              <a:gd name="connsiteY33" fmla="*/ 2587648 h 5352044"/>
              <a:gd name="connsiteX34" fmla="*/ 5285289 w 6958630"/>
              <a:gd name="connsiteY34" fmla="*/ 2003389 h 5352044"/>
              <a:gd name="connsiteX35" fmla="*/ 5453822 w 6958630"/>
              <a:gd name="connsiteY35" fmla="*/ 1744212 h 5352044"/>
              <a:gd name="connsiteX36" fmla="*/ 5559908 w 6958630"/>
              <a:gd name="connsiteY36" fmla="*/ 1608472 h 5352044"/>
              <a:gd name="connsiteX37" fmla="*/ 6798419 w 6958630"/>
              <a:gd name="connsiteY37" fmla="*/ 3071005 h 5352044"/>
              <a:gd name="connsiteX38" fmla="*/ 6799849 w 6958630"/>
              <a:gd name="connsiteY38" fmla="*/ 3148467 h 5352044"/>
              <a:gd name="connsiteX39" fmla="*/ 6825478 w 6958630"/>
              <a:gd name="connsiteY39" fmla="*/ 3218437 h 5352044"/>
              <a:gd name="connsiteX40" fmla="*/ 6835906 w 6958630"/>
              <a:gd name="connsiteY40" fmla="*/ 3236811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825478 w 6958630"/>
              <a:gd name="connsiteY40" fmla="*/ 3218437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75" fmla="*/ 1996876 w 6958630"/>
              <a:gd name="connsiteY75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904383 w 6958630"/>
              <a:gd name="connsiteY40" fmla="*/ 3276626 h 5352044"/>
              <a:gd name="connsiteX41" fmla="*/ 6958630 w 6958630"/>
              <a:gd name="connsiteY41" fmla="*/ 3303366 h 5352044"/>
              <a:gd name="connsiteX42" fmla="*/ 6929041 w 6958630"/>
              <a:gd name="connsiteY42" fmla="*/ 3371333 h 5352044"/>
              <a:gd name="connsiteX43" fmla="*/ 6842183 w 6958630"/>
              <a:gd name="connsiteY43" fmla="*/ 3496813 h 5352044"/>
              <a:gd name="connsiteX44" fmla="*/ 6752598 w 6958630"/>
              <a:gd name="connsiteY44" fmla="*/ 3590980 h 5352044"/>
              <a:gd name="connsiteX45" fmla="*/ 6636435 w 6958630"/>
              <a:gd name="connsiteY45" fmla="*/ 3689350 h 5352044"/>
              <a:gd name="connsiteX46" fmla="*/ 6534262 w 6958630"/>
              <a:gd name="connsiteY46" fmla="*/ 3751543 h 5352044"/>
              <a:gd name="connsiteX47" fmla="*/ 6311623 w 6958630"/>
              <a:gd name="connsiteY47" fmla="*/ 3821071 h 5352044"/>
              <a:gd name="connsiteX48" fmla="*/ 6205393 w 6958630"/>
              <a:gd name="connsiteY48" fmla="*/ 3821425 h 5352044"/>
              <a:gd name="connsiteX49" fmla="*/ 6113794 w 6958630"/>
              <a:gd name="connsiteY49" fmla="*/ 3789856 h 5352044"/>
              <a:gd name="connsiteX50" fmla="*/ 5957763 w 6958630"/>
              <a:gd name="connsiteY50" fmla="*/ 3645087 h 5352044"/>
              <a:gd name="connsiteX51" fmla="*/ 5871500 w 6958630"/>
              <a:gd name="connsiteY51" fmla="*/ 3407024 h 5352044"/>
              <a:gd name="connsiteX52" fmla="*/ 5850157 w 6958630"/>
              <a:gd name="connsiteY52" fmla="*/ 3228802 h 5352044"/>
              <a:gd name="connsiteX53" fmla="*/ 5855735 w 6958630"/>
              <a:gd name="connsiteY53" fmla="*/ 2702379 h 5352044"/>
              <a:gd name="connsiteX54" fmla="*/ 5851694 w 6958630"/>
              <a:gd name="connsiteY54" fmla="*/ 2416140 h 5352044"/>
              <a:gd name="connsiteX55" fmla="*/ 5849753 w 6958630"/>
              <a:gd name="connsiteY55" fmla="*/ 2339220 h 5352044"/>
              <a:gd name="connsiteX56" fmla="*/ 5526775 w 6958630"/>
              <a:gd name="connsiteY56" fmla="*/ 3089687 h 5352044"/>
              <a:gd name="connsiteX57" fmla="*/ 5318032 w 6958630"/>
              <a:gd name="connsiteY57" fmla="*/ 3567460 h 5352044"/>
              <a:gd name="connsiteX58" fmla="*/ 5075333 w 6958630"/>
              <a:gd name="connsiteY58" fmla="*/ 3948996 h 5352044"/>
              <a:gd name="connsiteX59" fmla="*/ 4924556 w 6958630"/>
              <a:gd name="connsiteY59" fmla="*/ 4127219 h 5352044"/>
              <a:gd name="connsiteX60" fmla="*/ 4635048 w 6958630"/>
              <a:gd name="connsiteY60" fmla="*/ 4368343 h 5352044"/>
              <a:gd name="connsiteX61" fmla="*/ 4359931 w 6958630"/>
              <a:gd name="connsiteY61" fmla="*/ 4482250 h 5352044"/>
              <a:gd name="connsiteX62" fmla="*/ 4263401 w 6958630"/>
              <a:gd name="connsiteY62" fmla="*/ 4484960 h 5352044"/>
              <a:gd name="connsiteX63" fmla="*/ 3999117 w 6958630"/>
              <a:gd name="connsiteY63" fmla="*/ 4107900 h 5352044"/>
              <a:gd name="connsiteX64" fmla="*/ 3984242 w 6958630"/>
              <a:gd name="connsiteY64" fmla="*/ 3763234 h 5352044"/>
              <a:gd name="connsiteX65" fmla="*/ 4001623 w 6958630"/>
              <a:gd name="connsiteY65" fmla="*/ 3345301 h 5352044"/>
              <a:gd name="connsiteX66" fmla="*/ 4018520 w 6958630"/>
              <a:gd name="connsiteY66" fmla="*/ 3140220 h 5352044"/>
              <a:gd name="connsiteX67" fmla="*/ 3918918 w 6958630"/>
              <a:gd name="connsiteY67" fmla="*/ 3442952 h 5352044"/>
              <a:gd name="connsiteX68" fmla="*/ 3739925 w 6958630"/>
              <a:gd name="connsiteY68" fmla="*/ 3941692 h 5352044"/>
              <a:gd name="connsiteX69" fmla="*/ 3266332 w 6958630"/>
              <a:gd name="connsiteY69" fmla="*/ 4905602 h 5352044"/>
              <a:gd name="connsiteX70" fmla="*/ 2513418 w 6958630"/>
              <a:gd name="connsiteY70" fmla="*/ 5349452 h 5352044"/>
              <a:gd name="connsiteX71" fmla="*/ 2277187 w 6958630"/>
              <a:gd name="connsiteY71" fmla="*/ 4857072 h 5352044"/>
              <a:gd name="connsiteX72" fmla="*/ 2326260 w 6958630"/>
              <a:gd name="connsiteY72" fmla="*/ 3819775 h 5352044"/>
              <a:gd name="connsiteX73" fmla="*/ 2048658 w 6958630"/>
              <a:gd name="connsiteY73" fmla="*/ 4760224 h 5352044"/>
              <a:gd name="connsiteX74" fmla="*/ 1996876 w 6958630"/>
              <a:gd name="connsiteY74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904383 w 6958630"/>
              <a:gd name="connsiteY39" fmla="*/ 3276626 h 5352044"/>
              <a:gd name="connsiteX40" fmla="*/ 6958630 w 6958630"/>
              <a:gd name="connsiteY40" fmla="*/ 3303366 h 5352044"/>
              <a:gd name="connsiteX41" fmla="*/ 6929041 w 6958630"/>
              <a:gd name="connsiteY41" fmla="*/ 3371333 h 5352044"/>
              <a:gd name="connsiteX42" fmla="*/ 6842183 w 6958630"/>
              <a:gd name="connsiteY42" fmla="*/ 3496813 h 5352044"/>
              <a:gd name="connsiteX43" fmla="*/ 6752598 w 6958630"/>
              <a:gd name="connsiteY43" fmla="*/ 3590980 h 5352044"/>
              <a:gd name="connsiteX44" fmla="*/ 6636435 w 6958630"/>
              <a:gd name="connsiteY44" fmla="*/ 3689350 h 5352044"/>
              <a:gd name="connsiteX45" fmla="*/ 6534262 w 6958630"/>
              <a:gd name="connsiteY45" fmla="*/ 3751543 h 5352044"/>
              <a:gd name="connsiteX46" fmla="*/ 6311623 w 6958630"/>
              <a:gd name="connsiteY46" fmla="*/ 3821071 h 5352044"/>
              <a:gd name="connsiteX47" fmla="*/ 6205393 w 6958630"/>
              <a:gd name="connsiteY47" fmla="*/ 3821425 h 5352044"/>
              <a:gd name="connsiteX48" fmla="*/ 6113794 w 6958630"/>
              <a:gd name="connsiteY48" fmla="*/ 3789856 h 5352044"/>
              <a:gd name="connsiteX49" fmla="*/ 5957763 w 6958630"/>
              <a:gd name="connsiteY49" fmla="*/ 3645087 h 5352044"/>
              <a:gd name="connsiteX50" fmla="*/ 5871500 w 6958630"/>
              <a:gd name="connsiteY50" fmla="*/ 3407024 h 5352044"/>
              <a:gd name="connsiteX51" fmla="*/ 5850157 w 6958630"/>
              <a:gd name="connsiteY51" fmla="*/ 3228802 h 5352044"/>
              <a:gd name="connsiteX52" fmla="*/ 5855735 w 6958630"/>
              <a:gd name="connsiteY52" fmla="*/ 2702379 h 5352044"/>
              <a:gd name="connsiteX53" fmla="*/ 5851694 w 6958630"/>
              <a:gd name="connsiteY53" fmla="*/ 2416140 h 5352044"/>
              <a:gd name="connsiteX54" fmla="*/ 5849753 w 6958630"/>
              <a:gd name="connsiteY54" fmla="*/ 2339220 h 5352044"/>
              <a:gd name="connsiteX55" fmla="*/ 5526775 w 6958630"/>
              <a:gd name="connsiteY55" fmla="*/ 3089687 h 5352044"/>
              <a:gd name="connsiteX56" fmla="*/ 5318032 w 6958630"/>
              <a:gd name="connsiteY56" fmla="*/ 3567460 h 5352044"/>
              <a:gd name="connsiteX57" fmla="*/ 5075333 w 6958630"/>
              <a:gd name="connsiteY57" fmla="*/ 3948996 h 5352044"/>
              <a:gd name="connsiteX58" fmla="*/ 4924556 w 6958630"/>
              <a:gd name="connsiteY58" fmla="*/ 4127219 h 5352044"/>
              <a:gd name="connsiteX59" fmla="*/ 4635048 w 6958630"/>
              <a:gd name="connsiteY59" fmla="*/ 4368343 h 5352044"/>
              <a:gd name="connsiteX60" fmla="*/ 4359931 w 6958630"/>
              <a:gd name="connsiteY60" fmla="*/ 4482250 h 5352044"/>
              <a:gd name="connsiteX61" fmla="*/ 4263401 w 6958630"/>
              <a:gd name="connsiteY61" fmla="*/ 4484960 h 5352044"/>
              <a:gd name="connsiteX62" fmla="*/ 3999117 w 6958630"/>
              <a:gd name="connsiteY62" fmla="*/ 4107900 h 5352044"/>
              <a:gd name="connsiteX63" fmla="*/ 3984242 w 6958630"/>
              <a:gd name="connsiteY63" fmla="*/ 3763234 h 5352044"/>
              <a:gd name="connsiteX64" fmla="*/ 4001623 w 6958630"/>
              <a:gd name="connsiteY64" fmla="*/ 3345301 h 5352044"/>
              <a:gd name="connsiteX65" fmla="*/ 4018520 w 6958630"/>
              <a:gd name="connsiteY65" fmla="*/ 3140220 h 5352044"/>
              <a:gd name="connsiteX66" fmla="*/ 3918918 w 6958630"/>
              <a:gd name="connsiteY66" fmla="*/ 3442952 h 5352044"/>
              <a:gd name="connsiteX67" fmla="*/ 3739925 w 6958630"/>
              <a:gd name="connsiteY67" fmla="*/ 3941692 h 5352044"/>
              <a:gd name="connsiteX68" fmla="*/ 3266332 w 6958630"/>
              <a:gd name="connsiteY68" fmla="*/ 4905602 h 5352044"/>
              <a:gd name="connsiteX69" fmla="*/ 2513418 w 6958630"/>
              <a:gd name="connsiteY69" fmla="*/ 5349452 h 5352044"/>
              <a:gd name="connsiteX70" fmla="*/ 2277187 w 6958630"/>
              <a:gd name="connsiteY70" fmla="*/ 4857072 h 5352044"/>
              <a:gd name="connsiteX71" fmla="*/ 2326260 w 6958630"/>
              <a:gd name="connsiteY71" fmla="*/ 3819775 h 5352044"/>
              <a:gd name="connsiteX72" fmla="*/ 2048658 w 6958630"/>
              <a:gd name="connsiteY72" fmla="*/ 4760224 h 5352044"/>
              <a:gd name="connsiteX73" fmla="*/ 1996876 w 6958630"/>
              <a:gd name="connsiteY73" fmla="*/ 4908063 h 5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58630" h="5352044">
                <a:moveTo>
                  <a:pt x="1075189" y="3819662"/>
                </a:moveTo>
                <a:lnTo>
                  <a:pt x="0" y="2549993"/>
                </a:lnTo>
                <a:lnTo>
                  <a:pt x="273834" y="1601357"/>
                </a:lnTo>
                <a:cubicBezTo>
                  <a:pt x="334145" y="1401224"/>
                  <a:pt x="392071" y="1194731"/>
                  <a:pt x="455464" y="992346"/>
                </a:cubicBezTo>
                <a:lnTo>
                  <a:pt x="482058" y="912917"/>
                </a:lnTo>
                <a:lnTo>
                  <a:pt x="1560103" y="0"/>
                </a:lnTo>
                <a:lnTo>
                  <a:pt x="1563049" y="19661"/>
                </a:lnTo>
                <a:cubicBezTo>
                  <a:pt x="1562735" y="79603"/>
                  <a:pt x="1547759" y="145008"/>
                  <a:pt x="1535672" y="208675"/>
                </a:cubicBezTo>
                <a:cubicBezTo>
                  <a:pt x="1503981" y="375590"/>
                  <a:pt x="1464447" y="539089"/>
                  <a:pt x="1431946" y="705650"/>
                </a:cubicBezTo>
                <a:cubicBezTo>
                  <a:pt x="1382793" y="957376"/>
                  <a:pt x="1338086" y="1211340"/>
                  <a:pt x="1308739" y="1469663"/>
                </a:cubicBezTo>
                <a:cubicBezTo>
                  <a:pt x="1231248" y="2152398"/>
                  <a:pt x="1132111" y="2839043"/>
                  <a:pt x="1089432" y="3521397"/>
                </a:cubicBezTo>
                <a:lnTo>
                  <a:pt x="1075189" y="3819662"/>
                </a:lnTo>
                <a:close/>
                <a:moveTo>
                  <a:pt x="1996876" y="4908063"/>
                </a:moveTo>
                <a:lnTo>
                  <a:pt x="1398177" y="4201072"/>
                </a:lnTo>
                <a:lnTo>
                  <a:pt x="1590566" y="3604919"/>
                </a:lnTo>
                <a:cubicBezTo>
                  <a:pt x="1715230" y="3233985"/>
                  <a:pt x="1843451" y="2864347"/>
                  <a:pt x="1974502" y="2496593"/>
                </a:cubicBezTo>
                <a:cubicBezTo>
                  <a:pt x="2096579" y="2167829"/>
                  <a:pt x="2219221" y="1839301"/>
                  <a:pt x="2349059" y="1514660"/>
                </a:cubicBezTo>
                <a:cubicBezTo>
                  <a:pt x="2389159" y="1407350"/>
                  <a:pt x="2429178" y="1300275"/>
                  <a:pt x="2474209" y="1195792"/>
                </a:cubicBezTo>
                <a:cubicBezTo>
                  <a:pt x="2506143" y="1116870"/>
                  <a:pt x="2552548" y="1049491"/>
                  <a:pt x="2595638" y="980346"/>
                </a:cubicBezTo>
                <a:cubicBezTo>
                  <a:pt x="2735420" y="756066"/>
                  <a:pt x="2952975" y="554992"/>
                  <a:pt x="3160829" y="512585"/>
                </a:cubicBezTo>
                <a:cubicBezTo>
                  <a:pt x="3221463" y="500216"/>
                  <a:pt x="3408378" y="448388"/>
                  <a:pt x="3435866" y="585618"/>
                </a:cubicBezTo>
                <a:cubicBezTo>
                  <a:pt x="3451954" y="666424"/>
                  <a:pt x="3452762" y="752296"/>
                  <a:pt x="3450660" y="838639"/>
                </a:cubicBezTo>
                <a:cubicBezTo>
                  <a:pt x="3439018" y="1058797"/>
                  <a:pt x="3418080" y="1279661"/>
                  <a:pt x="3404013" y="1499936"/>
                </a:cubicBezTo>
                <a:cubicBezTo>
                  <a:pt x="3374990" y="1950264"/>
                  <a:pt x="3346451" y="2400472"/>
                  <a:pt x="3313870" y="2850918"/>
                </a:cubicBezTo>
                <a:cubicBezTo>
                  <a:pt x="3332222" y="2798028"/>
                  <a:pt x="3350735" y="2741958"/>
                  <a:pt x="3369572" y="2686006"/>
                </a:cubicBezTo>
                <a:cubicBezTo>
                  <a:pt x="3474752" y="2359481"/>
                  <a:pt x="3593999" y="2039316"/>
                  <a:pt x="3706860" y="1716324"/>
                </a:cubicBezTo>
                <a:cubicBezTo>
                  <a:pt x="3783340" y="1529502"/>
                  <a:pt x="3858769" y="1342092"/>
                  <a:pt x="3936380" y="1155977"/>
                </a:cubicBezTo>
                <a:cubicBezTo>
                  <a:pt x="4039217" y="901659"/>
                  <a:pt x="4175037" y="691750"/>
                  <a:pt x="4337132" y="522126"/>
                </a:cubicBezTo>
                <a:cubicBezTo>
                  <a:pt x="4369187" y="488614"/>
                  <a:pt x="4402385" y="456103"/>
                  <a:pt x="4436557" y="425574"/>
                </a:cubicBezTo>
                <a:lnTo>
                  <a:pt x="4508920" y="367382"/>
                </a:lnTo>
                <a:lnTo>
                  <a:pt x="5115640" y="1083845"/>
                </a:lnTo>
                <a:cubicBezTo>
                  <a:pt x="5115433" y="1088114"/>
                  <a:pt x="5115225" y="1092384"/>
                  <a:pt x="5115018" y="1096653"/>
                </a:cubicBezTo>
                <a:cubicBezTo>
                  <a:pt x="5108399" y="1191256"/>
                  <a:pt x="5100234" y="1285963"/>
                  <a:pt x="5091987" y="1380611"/>
                </a:cubicBezTo>
                <a:cubicBezTo>
                  <a:pt x="5067734" y="1632219"/>
                  <a:pt x="5042105" y="1883946"/>
                  <a:pt x="5018983" y="2135554"/>
                </a:cubicBezTo>
                <a:cubicBezTo>
                  <a:pt x="5005644" y="2286213"/>
                  <a:pt x="4990608" y="2436988"/>
                  <a:pt x="4977834" y="2587648"/>
                </a:cubicBezTo>
                <a:cubicBezTo>
                  <a:pt x="5067734" y="2382804"/>
                  <a:pt x="5169275" y="2185970"/>
                  <a:pt x="5285289" y="2003389"/>
                </a:cubicBezTo>
                <a:cubicBezTo>
                  <a:pt x="5338404" y="1913394"/>
                  <a:pt x="5394693" y="1826992"/>
                  <a:pt x="5453822" y="1744212"/>
                </a:cubicBezTo>
                <a:lnTo>
                  <a:pt x="5559908" y="1608472"/>
                </a:lnTo>
                <a:lnTo>
                  <a:pt x="6798419" y="3071005"/>
                </a:lnTo>
                <a:cubicBezTo>
                  <a:pt x="7022498" y="3349031"/>
                  <a:pt x="6877681" y="3237899"/>
                  <a:pt x="6904383" y="3276626"/>
                </a:cubicBezTo>
                <a:cubicBezTo>
                  <a:pt x="6931085" y="3315353"/>
                  <a:pt x="6916024" y="3277333"/>
                  <a:pt x="6958630" y="3303366"/>
                </a:cubicBezTo>
                <a:cubicBezTo>
                  <a:pt x="6951435" y="3327514"/>
                  <a:pt x="6940360" y="3349895"/>
                  <a:pt x="6929041" y="3371333"/>
                </a:cubicBezTo>
                <a:cubicBezTo>
                  <a:pt x="6903291" y="3416979"/>
                  <a:pt x="6873864" y="3458560"/>
                  <a:pt x="6842183" y="3496813"/>
                </a:cubicBezTo>
                <a:lnTo>
                  <a:pt x="6752598" y="3590980"/>
                </a:lnTo>
                <a:lnTo>
                  <a:pt x="6636435" y="3689350"/>
                </a:lnTo>
                <a:lnTo>
                  <a:pt x="6534262" y="3751543"/>
                </a:lnTo>
                <a:cubicBezTo>
                  <a:pt x="6461450" y="3788383"/>
                  <a:pt x="6386122" y="3811941"/>
                  <a:pt x="6311623" y="3821071"/>
                </a:cubicBezTo>
                <a:cubicBezTo>
                  <a:pt x="6276293" y="3821071"/>
                  <a:pt x="6240237" y="3825901"/>
                  <a:pt x="6205393" y="3821425"/>
                </a:cubicBezTo>
                <a:cubicBezTo>
                  <a:pt x="6173378" y="3816949"/>
                  <a:pt x="6144192" y="3800928"/>
                  <a:pt x="6113794" y="3789856"/>
                </a:cubicBezTo>
                <a:cubicBezTo>
                  <a:pt x="6049199" y="3766885"/>
                  <a:pt x="6001500" y="3706693"/>
                  <a:pt x="5957763" y="3645087"/>
                </a:cubicBezTo>
                <a:cubicBezTo>
                  <a:pt x="5909660" y="3583952"/>
                  <a:pt x="5886294" y="3495606"/>
                  <a:pt x="5871500" y="3407024"/>
                </a:cubicBezTo>
                <a:cubicBezTo>
                  <a:pt x="5863092" y="3348127"/>
                  <a:pt x="5850885" y="3290408"/>
                  <a:pt x="5850157" y="3228802"/>
                </a:cubicBezTo>
                <a:cubicBezTo>
                  <a:pt x="5850400" y="3053642"/>
                  <a:pt x="5852987" y="2878010"/>
                  <a:pt x="5855735" y="2702379"/>
                </a:cubicBezTo>
                <a:cubicBezTo>
                  <a:pt x="5857594" y="2606377"/>
                  <a:pt x="5854684" y="2511200"/>
                  <a:pt x="5851694" y="2416140"/>
                </a:cubicBezTo>
                <a:cubicBezTo>
                  <a:pt x="5851046" y="2390579"/>
                  <a:pt x="5850480" y="2364900"/>
                  <a:pt x="5849753" y="2339220"/>
                </a:cubicBezTo>
                <a:cubicBezTo>
                  <a:pt x="5734872" y="2584115"/>
                  <a:pt x="5634056" y="2840199"/>
                  <a:pt x="5526775" y="3089687"/>
                </a:cubicBezTo>
                <a:cubicBezTo>
                  <a:pt x="5457490" y="3249062"/>
                  <a:pt x="5393056" y="3412090"/>
                  <a:pt x="5318032" y="3567460"/>
                </a:cubicBezTo>
                <a:cubicBezTo>
                  <a:pt x="5246403" y="3703512"/>
                  <a:pt x="5166607" y="3834736"/>
                  <a:pt x="5075333" y="3948996"/>
                </a:cubicBezTo>
                <a:cubicBezTo>
                  <a:pt x="5025128" y="4008364"/>
                  <a:pt x="4978641" y="4074447"/>
                  <a:pt x="4924556" y="4127219"/>
                </a:cubicBezTo>
                <a:cubicBezTo>
                  <a:pt x="4833929" y="4221924"/>
                  <a:pt x="4736267" y="4300730"/>
                  <a:pt x="4635048" y="4368343"/>
                </a:cubicBezTo>
                <a:cubicBezTo>
                  <a:pt x="4545875" y="4421704"/>
                  <a:pt x="4453550" y="4465759"/>
                  <a:pt x="4359931" y="4482250"/>
                </a:cubicBezTo>
                <a:lnTo>
                  <a:pt x="4263401" y="4484960"/>
                </a:lnTo>
                <a:cubicBezTo>
                  <a:pt x="4105994" y="4489435"/>
                  <a:pt x="4027817" y="4304380"/>
                  <a:pt x="3999117" y="4107900"/>
                </a:cubicBezTo>
                <a:cubicBezTo>
                  <a:pt x="3982786" y="3996350"/>
                  <a:pt x="3980765" y="3880086"/>
                  <a:pt x="3984242" y="3763234"/>
                </a:cubicBezTo>
                <a:cubicBezTo>
                  <a:pt x="3985940" y="3624473"/>
                  <a:pt x="3992407" y="3485004"/>
                  <a:pt x="4001623" y="3345301"/>
                </a:cubicBezTo>
                <a:cubicBezTo>
                  <a:pt x="4006959" y="3276980"/>
                  <a:pt x="4012699" y="3208542"/>
                  <a:pt x="4018520" y="3140220"/>
                </a:cubicBezTo>
                <a:cubicBezTo>
                  <a:pt x="3985453" y="3241170"/>
                  <a:pt x="3952307" y="3342120"/>
                  <a:pt x="3918918" y="3442952"/>
                </a:cubicBezTo>
                <a:cubicBezTo>
                  <a:pt x="3863701" y="3611397"/>
                  <a:pt x="3803389" y="3777369"/>
                  <a:pt x="3739925" y="3941692"/>
                </a:cubicBezTo>
                <a:cubicBezTo>
                  <a:pt x="3602570" y="4297548"/>
                  <a:pt x="3480251" y="4629021"/>
                  <a:pt x="3266332" y="4905602"/>
                </a:cubicBezTo>
                <a:cubicBezTo>
                  <a:pt x="3060904" y="5171229"/>
                  <a:pt x="2795488" y="5377722"/>
                  <a:pt x="2513418" y="5349452"/>
                </a:cubicBezTo>
                <a:cubicBezTo>
                  <a:pt x="2339681" y="5332135"/>
                  <a:pt x="2280583" y="5075815"/>
                  <a:pt x="2277187" y="4857072"/>
                </a:cubicBezTo>
                <a:cubicBezTo>
                  <a:pt x="2271851" y="4510050"/>
                  <a:pt x="2288263" y="4162439"/>
                  <a:pt x="2326260" y="3819775"/>
                </a:cubicBezTo>
                <a:cubicBezTo>
                  <a:pt x="2310617" y="3866819"/>
                  <a:pt x="2212992" y="4271266"/>
                  <a:pt x="2048658" y="4760224"/>
                </a:cubicBezTo>
                <a:lnTo>
                  <a:pt x="1996876" y="4908063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B55B9341-9544-C158-D07A-111F9336852E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0CE39731-51F7-534C-C99E-3EF237C37E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000" y="1700808"/>
            <a:ext cx="1108800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24834-4FB9-36DE-58A3-BE0BA234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95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ight Blu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AD1E3271-5090-C512-48EF-8FBB3657A624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9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 Squigg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ox">
            <a:extLst>
              <a:ext uri="{FF2B5EF4-FFF2-40B4-BE49-F238E27FC236}">
                <a16:creationId xmlns:a16="http://schemas.microsoft.com/office/drawing/2014/main" id="{20D1D068-8642-4E0E-61F9-86262A4F54E3}"/>
              </a:ext>
            </a:extLst>
          </p:cNvPr>
          <p:cNvSpPr/>
          <p:nvPr/>
        </p:nvSpPr>
        <p:spPr bwMode="white">
          <a:xfrm>
            <a:off x="0" y="2006601"/>
            <a:ext cx="60960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Squiggle">
            <a:extLst>
              <a:ext uri="{FF2B5EF4-FFF2-40B4-BE49-F238E27FC236}">
                <a16:creationId xmlns:a16="http://schemas.microsoft.com/office/drawing/2014/main" id="{9A328A6D-FD87-898A-9B1A-71C3E60F33FF}"/>
              </a:ext>
            </a:extLst>
          </p:cNvPr>
          <p:cNvSpPr/>
          <p:nvPr/>
        </p:nvSpPr>
        <p:spPr bwMode="invGray">
          <a:xfrm rot="7815528">
            <a:off x="-837800" y="-132284"/>
            <a:ext cx="9817614" cy="7561373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41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ox">
            <a:extLst>
              <a:ext uri="{FF2B5EF4-FFF2-40B4-BE49-F238E27FC236}">
                <a16:creationId xmlns:a16="http://schemas.microsoft.com/office/drawing/2014/main" id="{20D1D068-8642-4E0E-61F9-86262A4F54E3}"/>
              </a:ext>
            </a:extLst>
          </p:cNvPr>
          <p:cNvSpPr/>
          <p:nvPr/>
        </p:nvSpPr>
        <p:spPr bwMode="white">
          <a:xfrm>
            <a:off x="0" y="2006601"/>
            <a:ext cx="60960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Squiggle">
            <a:extLst>
              <a:ext uri="{FF2B5EF4-FFF2-40B4-BE49-F238E27FC236}">
                <a16:creationId xmlns:a16="http://schemas.microsoft.com/office/drawing/2014/main" id="{9A328A6D-FD87-898A-9B1A-71C3E60F33FF}"/>
              </a:ext>
            </a:extLst>
          </p:cNvPr>
          <p:cNvSpPr/>
          <p:nvPr/>
        </p:nvSpPr>
        <p:spPr bwMode="invGray">
          <a:xfrm rot="7815528">
            <a:off x="-837800" y="-132284"/>
            <a:ext cx="9817614" cy="7561373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8EF30D9B-1CE5-162E-5F5B-B41EF63867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2000" y="1700808"/>
            <a:ext cx="11088001" cy="432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buAutoNum type="alphaLcParenR"/>
              <a:defRPr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7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dient Box">
            <a:extLst>
              <a:ext uri="{FF2B5EF4-FFF2-40B4-BE49-F238E27FC236}">
                <a16:creationId xmlns:a16="http://schemas.microsoft.com/office/drawing/2014/main" id="{5FA2F412-DAB1-79A8-EE6D-856B95DA3C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087821"/>
            <a:ext cx="6096000" cy="47701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Squiggle">
            <a:extLst>
              <a:ext uri="{FF2B5EF4-FFF2-40B4-BE49-F238E27FC236}">
                <a16:creationId xmlns:a16="http://schemas.microsoft.com/office/drawing/2014/main" id="{47F53373-D50B-883E-FDDA-710882046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89" t="12023" r="24259" b="38040"/>
          <a:stretch/>
        </p:blipFill>
        <p:spPr>
          <a:xfrm>
            <a:off x="0" y="2053095"/>
            <a:ext cx="6096000" cy="4770179"/>
          </a:xfrm>
          <a:prstGeom prst="rect">
            <a:avLst/>
          </a:prstGeom>
        </p:spPr>
      </p:pic>
      <p:sp>
        <p:nvSpPr>
          <p:cNvPr id="13" name="Content">
            <a:extLst>
              <a:ext uri="{FF2B5EF4-FFF2-40B4-BE49-F238E27FC236}">
                <a16:creationId xmlns:a16="http://schemas.microsoft.com/office/drawing/2014/main" id="{29AFB3F8-FA85-8CE0-015D-62EB0BF10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000" y="2053095"/>
            <a:ext cx="5040000" cy="39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 sz="1200"/>
            </a:lvl2pPr>
            <a:lvl3pPr marL="180000" indent="-180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/>
            </a:lvl3pPr>
            <a:lvl4pPr marL="360000" indent="-180000"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F4F03E-3E76-8B40-7DFE-45514CE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700811"/>
            <a:ext cx="8640000" cy="974626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">
            <a:extLst>
              <a:ext uri="{FF2B5EF4-FFF2-40B4-BE49-F238E27FC236}">
                <a16:creationId xmlns:a16="http://schemas.microsoft.com/office/drawing/2014/main" id="{29AFB3F8-FA85-8CE0-015D-62EB0BF10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000" y="2053095"/>
            <a:ext cx="5040000" cy="39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60000" indent="-180000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F4F03E-3E76-8B40-7DFE-45514CE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700811"/>
            <a:ext cx="8639999" cy="97462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7ADB17EC-3535-10B4-EA22-3FF7B2394167}"/>
              </a:ext>
            </a:extLst>
          </p:cNvPr>
          <p:cNvSpPr/>
          <p:nvPr/>
        </p:nvSpPr>
        <p:spPr bwMode="invGray">
          <a:xfrm rot="7860000">
            <a:off x="-623711" y="1951769"/>
            <a:ext cx="6944766" cy="5297390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9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quiggle">
            <a:extLst>
              <a:ext uri="{FF2B5EF4-FFF2-40B4-BE49-F238E27FC236}">
                <a16:creationId xmlns:a16="http://schemas.microsoft.com/office/drawing/2014/main" id="{EDD39493-F2CF-026A-6F49-50AB1BFEF1DE}"/>
              </a:ext>
            </a:extLst>
          </p:cNvPr>
          <p:cNvSpPr/>
          <p:nvPr/>
        </p:nvSpPr>
        <p:spPr bwMode="invGray">
          <a:xfrm rot="7860000">
            <a:off x="-623711" y="1951769"/>
            <a:ext cx="6944766" cy="5297390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C2BE0690-F2BB-4B76-BB0D-557C7721AA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053095"/>
            <a:ext cx="5545200" cy="396000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3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B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4BF50-2D1E-CA40-0FB2-36E1EA6BA1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429000"/>
            <a:ext cx="7283937" cy="3429000"/>
          </a:xfrm>
          <a:prstGeom prst="rect">
            <a:avLst/>
          </a:prstGeom>
          <a:gradFill flip="none" rotWithShape="1">
            <a:gsLst>
              <a:gs pos="100000">
                <a:srgbClr val="538FFF"/>
              </a:gs>
              <a:gs pos="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A475-FB71-0BBA-510C-ADB2FD2DA1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69" t="47897" r="25456" b="37789"/>
          <a:stretch/>
        </p:blipFill>
        <p:spPr>
          <a:xfrm>
            <a:off x="0" y="3429000"/>
            <a:ext cx="7283938" cy="3429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32EFA-8AA8-BF3A-8E90-B96BE7D6C8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108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C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BBFAD-E787-8011-D4CF-33339EB6A037}"/>
              </a:ext>
            </a:extLst>
          </p:cNvPr>
          <p:cNvGrpSpPr/>
          <p:nvPr/>
        </p:nvGrpSpPr>
        <p:grpSpPr>
          <a:xfrm>
            <a:off x="0" y="3429000"/>
            <a:ext cx="7283939" cy="3429000"/>
            <a:chOff x="0" y="3429000"/>
            <a:chExt cx="7283939" cy="3429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016B5D-D24E-9CB9-D617-AD70A2A126D8}"/>
                </a:ext>
              </a:extLst>
            </p:cNvPr>
            <p:cNvSpPr/>
            <p:nvPr/>
          </p:nvSpPr>
          <p:spPr>
            <a:xfrm>
              <a:off x="0" y="3429000"/>
              <a:ext cx="7283938" cy="3429000"/>
            </a:xfrm>
            <a:prstGeom prst="rect">
              <a:avLst/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2AA39B-CCCF-C240-23CB-DE7BB9273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90" t="31180" r="17841" b="39499"/>
            <a:stretch/>
          </p:blipFill>
          <p:spPr>
            <a:xfrm>
              <a:off x="1" y="3429000"/>
              <a:ext cx="7283938" cy="3428999"/>
            </a:xfrm>
            <a:prstGeom prst="rect">
              <a:avLst/>
            </a:prstGeom>
            <a:gradFill>
              <a:gsLst>
                <a:gs pos="100000">
                  <a:schemeClr val="accent4"/>
                </a:gs>
                <a:gs pos="15000">
                  <a:schemeClr val="accent5"/>
                </a:gs>
              </a:gsLst>
              <a:lin ang="18900000" scaled="0"/>
            </a:gradFill>
          </p:spPr>
        </p:pic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98FA82-AE58-DF57-EE9E-73FF8FEAD9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941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">
            <a:extLst>
              <a:ext uri="{FF2B5EF4-FFF2-40B4-BE49-F238E27FC236}">
                <a16:creationId xmlns:a16="http://schemas.microsoft.com/office/drawing/2014/main" id="{71EC193D-CC43-15CD-831C-49F8CD8C16BD}"/>
              </a:ext>
            </a:extLst>
          </p:cNvPr>
          <p:cNvSpPr>
            <a:spLocks/>
          </p:cNvSpPr>
          <p:nvPr/>
        </p:nvSpPr>
        <p:spPr bwMode="black">
          <a:xfrm>
            <a:off x="9211095" y="767925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Blue Block">
            <a:extLst>
              <a:ext uri="{FF2B5EF4-FFF2-40B4-BE49-F238E27FC236}">
                <a16:creationId xmlns:a16="http://schemas.microsoft.com/office/drawing/2014/main" id="{D00D9B82-CF9A-0D93-6F46-B6D1542878BF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BBD3EDA2-78B7-6B49-D40E-E33D2D383B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DD0DF77D-FC8F-101B-4675-31AF887A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46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C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B9FD7F-5FBF-985A-0063-937C8E3ACAB9}"/>
              </a:ext>
            </a:extLst>
          </p:cNvPr>
          <p:cNvGrpSpPr/>
          <p:nvPr/>
        </p:nvGrpSpPr>
        <p:grpSpPr>
          <a:xfrm>
            <a:off x="0" y="3429000"/>
            <a:ext cx="7288438" cy="3429000"/>
            <a:chOff x="19894" y="7414846"/>
            <a:chExt cx="7288438" cy="3429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1F38A6-A653-4D8B-F6B4-8CC75E37B66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9894" y="7414846"/>
              <a:ext cx="7288437" cy="3429000"/>
            </a:xfrm>
            <a:prstGeom prst="rect">
              <a:avLst/>
            </a:prstGeom>
            <a:gradFill flip="none" rotWithShape="1">
              <a:gsLst>
                <a:gs pos="100000">
                  <a:schemeClr val="accent2"/>
                </a:gs>
                <a:gs pos="100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F7126E-93D4-E0D7-3AC2-EACA70BF8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10" t="53061" r="11726" b="7052"/>
            <a:stretch/>
          </p:blipFill>
          <p:spPr>
            <a:xfrm>
              <a:off x="19894" y="7414846"/>
              <a:ext cx="7288438" cy="3429000"/>
            </a:xfrm>
            <a:prstGeom prst="rect">
              <a:avLst/>
            </a:prstGeom>
          </p:spPr>
        </p:pic>
      </p:grp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D3DA5B8-F575-6DF1-AC3B-8C7584D5B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881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7B03C3-5872-48EE-C266-2FF14E1A1C68}"/>
              </a:ext>
            </a:extLst>
          </p:cNvPr>
          <p:cNvGrpSpPr/>
          <p:nvPr/>
        </p:nvGrpSpPr>
        <p:grpSpPr>
          <a:xfrm>
            <a:off x="0" y="3429000"/>
            <a:ext cx="7288438" cy="3429000"/>
            <a:chOff x="0" y="3429000"/>
            <a:chExt cx="7288438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038A97-5369-6B5D-5B6A-EB11A293CC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" y="3429000"/>
              <a:ext cx="7288437" cy="3429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A01EF1-C789-CE8A-1295-17E3F7488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91" t="46740" r="25927" b="25063"/>
            <a:stretch/>
          </p:blipFill>
          <p:spPr>
            <a:xfrm>
              <a:off x="0" y="3465513"/>
              <a:ext cx="7288438" cy="3392487"/>
            </a:xfrm>
            <a:prstGeom prst="rect">
              <a:avLst/>
            </a:prstGeom>
          </p:spPr>
        </p:pic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8112D3A-C423-0B68-D701-2CC0D24291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404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 Background Box">
            <a:extLst>
              <a:ext uri="{FF2B5EF4-FFF2-40B4-BE49-F238E27FC236}">
                <a16:creationId xmlns:a16="http://schemas.microsoft.com/office/drawing/2014/main" id="{B7DAB3D9-5015-A550-69A8-D68640397954}"/>
              </a:ext>
            </a:extLst>
          </p:cNvPr>
          <p:cNvSpPr/>
          <p:nvPr/>
        </p:nvSpPr>
        <p:spPr bwMode="white">
          <a:xfrm>
            <a:off x="6096000" y="0"/>
            <a:ext cx="6096000" cy="6857999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>
              <a:solidFill>
                <a:schemeClr val="tx1"/>
              </a:solidFill>
            </a:endParaRP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753F8DB-9E85-600E-CE65-6F0B5FAE55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4" name="Title plus Content">
            <a:extLst>
              <a:ext uri="{FF2B5EF4-FFF2-40B4-BE49-F238E27FC236}">
                <a16:creationId xmlns:a16="http://schemas.microsoft.com/office/drawing/2014/main" id="{862DF7A4-F6DA-E5F4-FDC2-DC9F260060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94274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23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35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 Blue Background Box">
            <a:extLst>
              <a:ext uri="{FF2B5EF4-FFF2-40B4-BE49-F238E27FC236}">
                <a16:creationId xmlns:a16="http://schemas.microsoft.com/office/drawing/2014/main" id="{62DAFB2D-A6FA-E0E3-2171-2DD3336F39B2}"/>
              </a:ext>
            </a:extLst>
          </p:cNvPr>
          <p:cNvSpPr/>
          <p:nvPr/>
        </p:nvSpPr>
        <p:spPr bwMode="white">
          <a:xfrm>
            <a:off x="0" y="-1"/>
            <a:ext cx="6096000" cy="6857999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>
              <a:solidFill>
                <a:schemeClr val="tx1"/>
              </a:solidFill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D4D98A6F-CCDA-3034-9A95-2A26056495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08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2" name="Title plus Content">
            <a:extLst>
              <a:ext uri="{FF2B5EF4-FFF2-40B4-BE49-F238E27FC236}">
                <a16:creationId xmlns:a16="http://schemas.microsoft.com/office/drawing/2014/main" id="{F7F8A338-A00D-2699-2172-8897CB3F0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92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Background Box">
            <a:extLst>
              <a:ext uri="{FF2B5EF4-FFF2-40B4-BE49-F238E27FC236}">
                <a16:creationId xmlns:a16="http://schemas.microsoft.com/office/drawing/2014/main" id="{32688E28-A7F8-F719-86CF-44D80A540EE8}"/>
              </a:ext>
            </a:extLst>
          </p:cNvPr>
          <p:cNvSpPr/>
          <p:nvPr/>
        </p:nvSpPr>
        <p:spPr bwMode="white">
          <a:xfrm>
            <a:off x="6096000" y="0"/>
            <a:ext cx="6096000" cy="6857998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B97292-EA86-FEC6-A22B-B5948F7131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AB6C8F20-9432-0223-5EEF-ECC8F9BD8F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94274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 BLue Background Box">
            <a:extLst>
              <a:ext uri="{FF2B5EF4-FFF2-40B4-BE49-F238E27FC236}">
                <a16:creationId xmlns:a16="http://schemas.microsoft.com/office/drawing/2014/main" id="{62DAFB2D-A6FA-E0E3-2171-2DD3336F39B2}"/>
              </a:ext>
            </a:extLst>
          </p:cNvPr>
          <p:cNvSpPr/>
          <p:nvPr/>
        </p:nvSpPr>
        <p:spPr bwMode="white">
          <a:xfrm>
            <a:off x="0" y="-1"/>
            <a:ext cx="6096000" cy="6857998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6000"/>
            <a:endParaRPr lang="en-PT" sz="1600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D1692-EEFD-88EA-AC78-9DA3A4D838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6096000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plus Content">
            <a:extLst>
              <a:ext uri="{FF2B5EF4-FFF2-40B4-BE49-F238E27FC236}">
                <a16:creationId xmlns:a16="http://schemas.microsoft.com/office/drawing/2014/main" id="{C3FF2256-8276-CD87-E590-0FA57F8D98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48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, Centr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3D200662-34CE-CF6E-6DAA-5C1324553BB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08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le plus Content">
            <a:extLst>
              <a:ext uri="{FF2B5EF4-FFF2-40B4-BE49-F238E27FC236}">
                <a16:creationId xmlns:a16="http://schemas.microsoft.com/office/drawing/2014/main" id="{233A3AAD-F3AF-F8C3-E336-494A20B9CF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252000" indent="-2520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="0">
                <a:solidFill>
                  <a:schemeClr val="bg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8pPr>
            <a:lvl9pPr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7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, Centr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87DC4C0B-4914-F9BB-BD66-CA2329654CB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430A964F-5F10-6427-5339-C3BF17997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42967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252000" indent="-2520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="0">
                <a:solidFill>
                  <a:schemeClr val="bg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8pPr>
            <a:lvl9pPr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and Content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quiggle">
            <a:extLst>
              <a:ext uri="{FF2B5EF4-FFF2-40B4-BE49-F238E27FC236}">
                <a16:creationId xmlns:a16="http://schemas.microsoft.com/office/drawing/2014/main" id="{00171972-DAD9-4461-D642-9E70587F1676}"/>
              </a:ext>
            </a:extLst>
          </p:cNvPr>
          <p:cNvSpPr/>
          <p:nvPr/>
        </p:nvSpPr>
        <p:spPr>
          <a:xfrm rot="440875">
            <a:off x="-195795" y="260446"/>
            <a:ext cx="12711259" cy="7374027"/>
          </a:xfrm>
          <a:custGeom>
            <a:avLst/>
            <a:gdLst>
              <a:gd name="connsiteX0" fmla="*/ 9701292 w 12711259"/>
              <a:gd name="connsiteY0" fmla="*/ 4999293 h 7374027"/>
              <a:gd name="connsiteX1" fmla="*/ 10349337 w 12711259"/>
              <a:gd name="connsiteY1" fmla="*/ 5865741 h 7374027"/>
              <a:gd name="connsiteX2" fmla="*/ 10354937 w 12711259"/>
              <a:gd name="connsiteY2" fmla="*/ 6113237 h 7374027"/>
              <a:gd name="connsiteX3" fmla="*/ 7871504 w 12711259"/>
              <a:gd name="connsiteY3" fmla="*/ 6434879 h 7374027"/>
              <a:gd name="connsiteX4" fmla="*/ 8130301 w 12711259"/>
              <a:gd name="connsiteY4" fmla="*/ 6165073 h 7374027"/>
              <a:gd name="connsiteX5" fmla="*/ 8586391 w 12711259"/>
              <a:gd name="connsiteY5" fmla="*/ 5725947 h 7374027"/>
              <a:gd name="connsiteX6" fmla="*/ 8542688 w 12711259"/>
              <a:gd name="connsiteY6" fmla="*/ 5767387 h 7374027"/>
              <a:gd name="connsiteX7" fmla="*/ 9701292 w 12711259"/>
              <a:gd name="connsiteY7" fmla="*/ 4999293 h 7374027"/>
              <a:gd name="connsiteX8" fmla="*/ 12556234 w 12711259"/>
              <a:gd name="connsiteY8" fmla="*/ 4605882 h 7374027"/>
              <a:gd name="connsiteX9" fmla="*/ 12711259 w 12711259"/>
              <a:gd name="connsiteY9" fmla="*/ 5808059 h 7374027"/>
              <a:gd name="connsiteX10" fmla="*/ 10948599 w 12711259"/>
              <a:gd name="connsiteY10" fmla="*/ 6036348 h 7374027"/>
              <a:gd name="connsiteX11" fmla="*/ 10995446 w 12711259"/>
              <a:gd name="connsiteY11" fmla="*/ 5971853 h 7374027"/>
              <a:gd name="connsiteX12" fmla="*/ 12509398 w 12711259"/>
              <a:gd name="connsiteY12" fmla="*/ 4619614 h 7374027"/>
              <a:gd name="connsiteX13" fmla="*/ 4089853 w 12711259"/>
              <a:gd name="connsiteY13" fmla="*/ 0 h 7374027"/>
              <a:gd name="connsiteX14" fmla="*/ 4032572 w 12711259"/>
              <a:gd name="connsiteY14" fmla="*/ 208780 h 7374027"/>
              <a:gd name="connsiteX15" fmla="*/ 3110385 w 12711259"/>
              <a:gd name="connsiteY15" fmla="*/ 5050887 h 7374027"/>
              <a:gd name="connsiteX16" fmla="*/ 5214964 w 12711259"/>
              <a:gd name="connsiteY16" fmla="*/ 6484237 h 7374027"/>
              <a:gd name="connsiteX17" fmla="*/ 5130975 w 12711259"/>
              <a:gd name="connsiteY17" fmla="*/ 6789819 h 7374027"/>
              <a:gd name="connsiteX18" fmla="*/ 620243 w 12711259"/>
              <a:gd name="connsiteY18" fmla="*/ 7374027 h 7374027"/>
              <a:gd name="connsiteX19" fmla="*/ 595618 w 12711259"/>
              <a:gd name="connsiteY19" fmla="*/ 7183063 h 7374027"/>
              <a:gd name="connsiteX20" fmla="*/ 643367 w 12711259"/>
              <a:gd name="connsiteY20" fmla="*/ 6815536 h 7374027"/>
              <a:gd name="connsiteX21" fmla="*/ 1874812 w 12711259"/>
              <a:gd name="connsiteY21" fmla="*/ 1239581 h 7374027"/>
              <a:gd name="connsiteX22" fmla="*/ 592446 w 12711259"/>
              <a:gd name="connsiteY22" fmla="*/ 3773236 h 7374027"/>
              <a:gd name="connsiteX23" fmla="*/ 252389 w 12711259"/>
              <a:gd name="connsiteY23" fmla="*/ 4521405 h 7374027"/>
              <a:gd name="connsiteX24" fmla="*/ 0 w 12711259"/>
              <a:gd name="connsiteY24" fmla="*/ 2564185 h 7374027"/>
              <a:gd name="connsiteX25" fmla="*/ 286966 w 12711259"/>
              <a:gd name="connsiteY25" fmla="*/ 2061285 h 7374027"/>
              <a:gd name="connsiteX26" fmla="*/ 1294415 w 12711259"/>
              <a:gd name="connsiteY26" fmla="*/ 424798 h 7374027"/>
              <a:gd name="connsiteX27" fmla="*/ 1340058 w 12711259"/>
              <a:gd name="connsiteY27" fmla="*/ 356138 h 73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711259" h="7374027">
                <a:moveTo>
                  <a:pt x="9701292" y="4999293"/>
                </a:moveTo>
                <a:cubicBezTo>
                  <a:pt x="10102115" y="4956977"/>
                  <a:pt x="10311719" y="5310803"/>
                  <a:pt x="10349337" y="5865741"/>
                </a:cubicBezTo>
                <a:lnTo>
                  <a:pt x="10354937" y="6113237"/>
                </a:lnTo>
                <a:lnTo>
                  <a:pt x="7871504" y="6434879"/>
                </a:lnTo>
                <a:lnTo>
                  <a:pt x="8130301" y="6165073"/>
                </a:lnTo>
                <a:cubicBezTo>
                  <a:pt x="8279037" y="6015936"/>
                  <a:pt x="8431002" y="5869496"/>
                  <a:pt x="8586391" y="5725947"/>
                </a:cubicBezTo>
                <a:lnTo>
                  <a:pt x="8542688" y="5767387"/>
                </a:lnTo>
                <a:cubicBezTo>
                  <a:pt x="9031123" y="5261858"/>
                  <a:pt x="9414988" y="5029518"/>
                  <a:pt x="9701292" y="4999293"/>
                </a:cubicBezTo>
                <a:close/>
                <a:moveTo>
                  <a:pt x="12556234" y="4605882"/>
                </a:moveTo>
                <a:lnTo>
                  <a:pt x="12711259" y="5808059"/>
                </a:lnTo>
                <a:lnTo>
                  <a:pt x="10948599" y="6036348"/>
                </a:lnTo>
                <a:lnTo>
                  <a:pt x="10995446" y="5971853"/>
                </a:lnTo>
                <a:cubicBezTo>
                  <a:pt x="11423632" y="5393813"/>
                  <a:pt x="11894510" y="4843458"/>
                  <a:pt x="12509398" y="4619614"/>
                </a:cubicBezTo>
                <a:close/>
                <a:moveTo>
                  <a:pt x="4089853" y="0"/>
                </a:moveTo>
                <a:lnTo>
                  <a:pt x="4032572" y="208780"/>
                </a:lnTo>
                <a:cubicBezTo>
                  <a:pt x="3477322" y="2228129"/>
                  <a:pt x="2859788" y="4443395"/>
                  <a:pt x="3110385" y="5050887"/>
                </a:cubicBezTo>
                <a:cubicBezTo>
                  <a:pt x="6202762" y="1120562"/>
                  <a:pt x="6073909" y="3270086"/>
                  <a:pt x="5214964" y="6484237"/>
                </a:cubicBezTo>
                <a:lnTo>
                  <a:pt x="5130975" y="6789819"/>
                </a:lnTo>
                <a:lnTo>
                  <a:pt x="620243" y="7374027"/>
                </a:lnTo>
                <a:lnTo>
                  <a:pt x="595618" y="7183063"/>
                </a:lnTo>
                <a:lnTo>
                  <a:pt x="643367" y="6815536"/>
                </a:lnTo>
                <a:cubicBezTo>
                  <a:pt x="932082" y="4762876"/>
                  <a:pt x="1606054" y="2200633"/>
                  <a:pt x="1874812" y="1239581"/>
                </a:cubicBezTo>
                <a:cubicBezTo>
                  <a:pt x="1415408" y="2068758"/>
                  <a:pt x="993356" y="2915911"/>
                  <a:pt x="592446" y="3773236"/>
                </a:cubicBezTo>
                <a:lnTo>
                  <a:pt x="252389" y="4521405"/>
                </a:lnTo>
                <a:lnTo>
                  <a:pt x="0" y="2564185"/>
                </a:lnTo>
                <a:lnTo>
                  <a:pt x="286966" y="2061285"/>
                </a:lnTo>
                <a:cubicBezTo>
                  <a:pt x="616643" y="1494520"/>
                  <a:pt x="955203" y="944905"/>
                  <a:pt x="1294415" y="424798"/>
                </a:cubicBezTo>
                <a:lnTo>
                  <a:pt x="1340058" y="356138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34F5AC4A-6FD4-AE1B-DE83-4DA75E86F5DC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81404B19-3C29-F557-1857-9D5B937FCD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le plus Content">
            <a:extLst>
              <a:ext uri="{FF2B5EF4-FFF2-40B4-BE49-F238E27FC236}">
                <a16:creationId xmlns:a16="http://schemas.microsoft.com/office/drawing/2014/main" id="{45EBC170-48B0-4CF4-F8CC-B91B703AAB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55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0" pos="4158">
          <p15:clr>
            <a:srgbClr val="FBAE40"/>
          </p15:clr>
        </p15:guide>
        <p15:guide id="11" pos="352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Right 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61C9325A-143B-C086-CC26-A49B2A34A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ounded box shadow 15.4cm">
            <a:extLst>
              <a:ext uri="{FF2B5EF4-FFF2-40B4-BE49-F238E27FC236}">
                <a16:creationId xmlns:a16="http://schemas.microsoft.com/office/drawing/2014/main" id="{F9324273-5E02-E384-973C-BEB9B03CD9EB}"/>
              </a:ext>
            </a:extLst>
          </p:cNvPr>
          <p:cNvSpPr>
            <a:spLocks/>
          </p:cNvSpPr>
          <p:nvPr/>
        </p:nvSpPr>
        <p:spPr>
          <a:xfrm>
            <a:off x="6096000" y="1701000"/>
            <a:ext cx="5544000" cy="3456000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623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5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Block">
            <a:extLst>
              <a:ext uri="{FF2B5EF4-FFF2-40B4-BE49-F238E27FC236}">
                <a16:creationId xmlns:a16="http://schemas.microsoft.com/office/drawing/2014/main" id="{12453F8B-CE7E-AFE0-3462-35D246540372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38DAB-25E3-9346-CA31-170E03F8D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92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eft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box shadow 15.4cm">
            <a:extLst>
              <a:ext uri="{FF2B5EF4-FFF2-40B4-BE49-F238E27FC236}">
                <a16:creationId xmlns:a16="http://schemas.microsoft.com/office/drawing/2014/main" id="{71AA9E56-2169-4EE4-DECA-A5FE2400A7DC}"/>
              </a:ext>
            </a:extLst>
          </p:cNvPr>
          <p:cNvSpPr>
            <a:spLocks/>
          </p:cNvSpPr>
          <p:nvPr/>
        </p:nvSpPr>
        <p:spPr>
          <a:xfrm>
            <a:off x="550800" y="1701000"/>
            <a:ext cx="5545200" cy="3456000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" name="Title plus Content">
            <a:extLst>
              <a:ext uri="{FF2B5EF4-FFF2-40B4-BE49-F238E27FC236}">
                <a16:creationId xmlns:a16="http://schemas.microsoft.com/office/drawing/2014/main" id="{9AB75B78-866E-BD40-6649-790407DDB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30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eft larg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box full half">
            <a:extLst>
              <a:ext uri="{FF2B5EF4-FFF2-40B4-BE49-F238E27FC236}">
                <a16:creationId xmlns:a16="http://schemas.microsoft.com/office/drawing/2014/main" id="{3A8205A9-953F-940D-2D52-F3823977D145}"/>
              </a:ext>
            </a:extLst>
          </p:cNvPr>
          <p:cNvSpPr>
            <a:spLocks/>
          </p:cNvSpPr>
          <p:nvPr/>
        </p:nvSpPr>
        <p:spPr>
          <a:xfrm>
            <a:off x="6096000" y="836613"/>
            <a:ext cx="5544000" cy="5184775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1D86D189-69EC-D31E-EC4F-AC1670290D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97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522">
          <p15:clr>
            <a:srgbClr val="547EB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Right larg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box full half">
            <a:extLst>
              <a:ext uri="{FF2B5EF4-FFF2-40B4-BE49-F238E27FC236}">
                <a16:creationId xmlns:a16="http://schemas.microsoft.com/office/drawing/2014/main" id="{CB90E03C-6C50-AE93-C5CE-D641F0B03CFE}"/>
              </a:ext>
            </a:extLst>
          </p:cNvPr>
          <p:cNvSpPr>
            <a:spLocks/>
          </p:cNvSpPr>
          <p:nvPr/>
        </p:nvSpPr>
        <p:spPr>
          <a:xfrm>
            <a:off x="550800" y="836613"/>
            <a:ext cx="5545200" cy="5184775"/>
          </a:xfrm>
          <a:prstGeom prst="roundRect">
            <a:avLst>
              <a:gd name="adj" fmla="val 5218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Title plus Content">
            <a:extLst>
              <a:ext uri="{FF2B5EF4-FFF2-40B4-BE49-F238E27FC236}">
                <a16:creationId xmlns:a16="http://schemas.microsoft.com/office/drawing/2014/main" id="{B6654FCF-9E23-F30B-D796-174B643B33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8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quiggle">
            <a:extLst>
              <a:ext uri="{FF2B5EF4-FFF2-40B4-BE49-F238E27FC236}">
                <a16:creationId xmlns:a16="http://schemas.microsoft.com/office/drawing/2014/main" id="{A28941CA-3513-CE83-4DDD-76D497F6D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5" t="40861" r="22020" b="40196"/>
          <a:stretch/>
        </p:blipFill>
        <p:spPr>
          <a:xfrm>
            <a:off x="-1" y="3207362"/>
            <a:ext cx="7754745" cy="3650638"/>
          </a:xfrm>
          <a:prstGeom prst="rect">
            <a:avLst/>
          </a:prstGeom>
        </p:spPr>
      </p:pic>
      <p:pic>
        <p:nvPicPr>
          <p:cNvPr id="2" name="Laptop">
            <a:extLst>
              <a:ext uri="{FF2B5EF4-FFF2-40B4-BE49-F238E27FC236}">
                <a16:creationId xmlns:a16="http://schemas.microsoft.com/office/drawing/2014/main" id="{673B24E1-9478-7908-545C-1867256DD1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21192" r="5748" b="22148"/>
          <a:stretch/>
        </p:blipFill>
        <p:spPr>
          <a:xfrm>
            <a:off x="203200" y="990600"/>
            <a:ext cx="7315199" cy="4682233"/>
          </a:xfrm>
          <a:prstGeom prst="rect">
            <a:avLst/>
          </a:prstGeom>
          <a:effectLst>
            <a:outerShdw blurRad="635000" dist="190500" dir="7200000" sx="105000" sy="105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A86130-EA91-646F-768A-204D64E295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06493" y="1600200"/>
            <a:ext cx="5497507" cy="34544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EB91291E-44FC-3004-CDB6-BCAC208DA4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5601" y="2052117"/>
            <a:ext cx="3454400" cy="275376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lang="en-GB" sz="4600" b="1" kern="1200" dirty="0">
                <a:solidFill>
                  <a:schemeClr val="tx2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0" indent="0" algn="l" defTabSz="1219170" rtl="0" eaLnBrk="1" fontAlgn="base" latinLnBrk="0" hangingPunct="1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1800" b="0" i="0" kern="1200" dirty="0">
                <a:solidFill>
                  <a:schemeClr val="tx1"/>
                </a:solidFill>
                <a:latin typeface="Segoe UI Semilight" panose="020B0502040204020203" pitchFamily="34" charset="0"/>
                <a:ea typeface="+mn-ea"/>
                <a:cs typeface="Segoe UI Semilight" panose="020B0502040204020203" pitchFamily="34" charset="0"/>
              </a:defRPr>
            </a:lvl2pPr>
            <a:lvl3pPr marL="0" indent="0">
              <a:spcBef>
                <a:spcPts val="1200"/>
              </a:spcBef>
              <a:buClrTx/>
              <a:buFontTx/>
              <a:buNone/>
              <a:defRPr>
                <a:solidFill>
                  <a:schemeClr val="tx1"/>
                </a:solidFill>
              </a:defRPr>
            </a:lvl3pPr>
            <a:lvl4pPr marL="252000" indent="-252000">
              <a:spcBef>
                <a:spcPts val="12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537750" indent="-285750">
              <a:spcBef>
                <a:spcPts val="0"/>
              </a:spcBef>
              <a:buFont typeface="Symbol" panose="05050102010706020507" pitchFamily="18" charset="2"/>
              <a:buChar char=""/>
              <a:defRPr sz="1800" b="0" baseline="0"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11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4CD333-4BF8-EA4E-B7BF-D6560BAAA0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906910" cy="6858000"/>
          </a:xfrm>
          <a:custGeom>
            <a:avLst/>
            <a:gdLst>
              <a:gd name="connsiteX0" fmla="*/ 0 w 9811264"/>
              <a:gd name="connsiteY0" fmla="*/ 0 h 13715999"/>
              <a:gd name="connsiteX1" fmla="*/ 5851617 w 9811264"/>
              <a:gd name="connsiteY1" fmla="*/ 0 h 13715999"/>
              <a:gd name="connsiteX2" fmla="*/ 5997745 w 9811264"/>
              <a:gd name="connsiteY2" fmla="*/ 84022 h 13715999"/>
              <a:gd name="connsiteX3" fmla="*/ 9811264 w 9811264"/>
              <a:gd name="connsiteY3" fmla="*/ 6857999 h 13715999"/>
              <a:gd name="connsiteX4" fmla="*/ 5997745 w 9811264"/>
              <a:gd name="connsiteY4" fmla="*/ 13631976 h 13715999"/>
              <a:gd name="connsiteX5" fmla="*/ 5851615 w 9811264"/>
              <a:gd name="connsiteY5" fmla="*/ 13715999 h 13715999"/>
              <a:gd name="connsiteX6" fmla="*/ 0 w 9811264"/>
              <a:gd name="connsiteY6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1264" h="13715999">
                <a:moveTo>
                  <a:pt x="0" y="0"/>
                </a:moveTo>
                <a:lnTo>
                  <a:pt x="5851617" y="0"/>
                </a:lnTo>
                <a:lnTo>
                  <a:pt x="5997745" y="84022"/>
                </a:lnTo>
                <a:cubicBezTo>
                  <a:pt x="8284039" y="1473208"/>
                  <a:pt x="9811264" y="3987253"/>
                  <a:pt x="9811264" y="6857999"/>
                </a:cubicBezTo>
                <a:cubicBezTo>
                  <a:pt x="9811264" y="9728746"/>
                  <a:pt x="8284039" y="12242790"/>
                  <a:pt x="5997745" y="13631976"/>
                </a:cubicBezTo>
                <a:lnTo>
                  <a:pt x="585161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EDFCFF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C6FD7E38-F2D4-D0B2-674F-A73B7A0E4C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691826"/>
            <a:ext cx="5543749" cy="347434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33388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245A0CA-77D2-4622-AB84-A5AD64AEB2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269000"/>
            <a:ext cx="6096000" cy="4320000"/>
          </a:xfrm>
          <a:prstGeom prst="rect">
            <a:avLst/>
          </a:prstGeom>
          <a:solidFill>
            <a:srgbClr val="EDFCFF"/>
          </a:solidFill>
        </p:spPr>
        <p:txBody>
          <a:bodyPr bIns="756000"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 </a:t>
            </a:r>
          </a:p>
        </p:txBody>
      </p:sp>
      <p:sp>
        <p:nvSpPr>
          <p:cNvPr id="5" name="Title plus Content">
            <a:extLst>
              <a:ext uri="{FF2B5EF4-FFF2-40B4-BE49-F238E27FC236}">
                <a16:creationId xmlns:a16="http://schemas.microsoft.com/office/drawing/2014/main" id="{8CE17E58-CC43-8409-A36C-95B50D3FE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370665"/>
            <a:ext cx="5040000" cy="211667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518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2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e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20266506-7111-89EA-5EFD-A5D40B6D11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845218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tx2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4"/>
                </a:solidFill>
                <a:latin typeface="+mj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3"/>
                </a:solidFill>
                <a:latin typeface="+mj-lt"/>
              </a:defRPr>
            </a:lvl8pPr>
            <a:lvl9pPr algn="ctr">
              <a:defRPr sz="4600" b="1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GB"/>
              <a:t>Text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0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e Titl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us Content">
            <a:extLst>
              <a:ext uri="{FF2B5EF4-FFF2-40B4-BE49-F238E27FC236}">
                <a16:creationId xmlns:a16="http://schemas.microsoft.com/office/drawing/2014/main" id="{C5A556B7-0791-621C-816F-9C7E53970E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845218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/>
              <a:t>Text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86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e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plus Content">
            <a:extLst>
              <a:ext uri="{FF2B5EF4-FFF2-40B4-BE49-F238E27FC236}">
                <a16:creationId xmlns:a16="http://schemas.microsoft.com/office/drawing/2014/main" id="{77BF0EF0-91A4-5D2D-3D5C-50AC189AC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845218"/>
            <a:ext cx="8639999" cy="1167564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4pPr>
            <a:lvl5pPr marL="0" indent="0" algn="ctr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1"/>
                </a:solidFill>
                <a:latin typeface="+mj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4600" b="1">
                <a:solidFill>
                  <a:schemeClr val="accent3"/>
                </a:solidFill>
                <a:latin typeface="+mj-lt"/>
              </a:defRPr>
            </a:lvl8pPr>
            <a:lvl9pPr algn="ctr">
              <a:defRPr sz="4600" b="1">
                <a:solidFill>
                  <a:schemeClr val="accent4"/>
                </a:solidFill>
                <a:latin typeface="+mj-lt"/>
              </a:defRPr>
            </a:lvl9pPr>
          </a:lstStyle>
          <a:p>
            <a:pPr lvl="0"/>
            <a:r>
              <a:rPr lang="en-GB"/>
              <a:t>Text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0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8">
          <p15:clr>
            <a:srgbClr val="FBAE40"/>
          </p15:clr>
        </p15:guide>
        <p15:guide id="6" pos="352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&#10;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B88125F-4DBA-4A5C-98A5-541E3DF3AB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 vert="horz" wrap="square" lIns="0" tIns="0" rIns="0" bIns="75600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0EAB5203-EB9A-897F-4EF6-58F6F2BD253A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BD4269F-8B15-0029-4910-00DF98A376D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3428999"/>
            <a:ext cx="4470400" cy="3428999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09600" tIns="203200" rIns="203200" bIns="203200" rtlCol="0" anchor="t" anchorCtr="0">
            <a:noAutofit/>
          </a:bodyPr>
          <a:lstStyle>
            <a:lvl1pPr algn="l">
              <a:lnSpc>
                <a:spcPct val="110000"/>
              </a:lnSpc>
              <a:defRPr lang="de-DE" sz="4600" b="1" i="0" spc="0" baseline="0" dirty="0">
                <a:solidFill>
                  <a:schemeClr val="tx2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363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C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4DFF69-2016-9DA3-0C59-AD16B7737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3" name="Block">
            <a:extLst>
              <a:ext uri="{FF2B5EF4-FFF2-40B4-BE49-F238E27FC236}">
                <a16:creationId xmlns:a16="http://schemas.microsoft.com/office/drawing/2014/main" id="{652B8FD6-74FC-514C-F519-0CBE970EAED5}"/>
              </a:ext>
            </a:extLst>
          </p:cNvPr>
          <p:cNvGrpSpPr/>
          <p:nvPr/>
        </p:nvGrpSpPr>
        <p:grpSpPr>
          <a:xfrm>
            <a:off x="0" y="0"/>
            <a:ext cx="4876800" cy="4680000"/>
            <a:chOff x="0" y="0"/>
            <a:chExt cx="4876800" cy="4648201"/>
          </a:xfrm>
        </p:grpSpPr>
        <p:sp>
          <p:nvSpPr>
            <p:cNvPr id="8" name="Bright Blue Block">
              <a:extLst>
                <a:ext uri="{FF2B5EF4-FFF2-40B4-BE49-F238E27FC236}">
                  <a16:creationId xmlns:a16="http://schemas.microsoft.com/office/drawing/2014/main" id="{55D49043-F59D-C045-9BBB-BC80EA2A2525}"/>
                </a:ext>
              </a:extLst>
            </p:cNvPr>
            <p:cNvSpPr/>
            <p:nvPr/>
          </p:nvSpPr>
          <p:spPr bwMode="white">
            <a:xfrm>
              <a:off x="0" y="1"/>
              <a:ext cx="4876800" cy="4648200"/>
            </a:xfrm>
            <a:prstGeom prst="rect">
              <a:avLst/>
            </a:prstGeom>
            <a:gradFill>
              <a:gsLst>
                <a:gs pos="71000">
                  <a:srgbClr val="538FFF"/>
                </a:gs>
                <a:gs pos="44000">
                  <a:srgbClr val="538FFF"/>
                </a:gs>
                <a:gs pos="19000">
                  <a:srgbClr val="1E52A1">
                    <a:lumMod val="93000"/>
                    <a:lumOff val="7000"/>
                  </a:srgbClr>
                </a:gs>
                <a:gs pos="100000">
                  <a:srgbClr val="538FFF"/>
                </a:gs>
                <a:gs pos="1000">
                  <a:srgbClr val="0A3B7D"/>
                </a:gs>
              </a:gsLst>
              <a:lin ang="133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PT">
                <a:solidFill>
                  <a:schemeClr val="lt1"/>
                </a:solidFill>
              </a:endParaRPr>
            </a:p>
          </p:txBody>
        </p:sp>
        <p:sp>
          <p:nvSpPr>
            <p:cNvPr id="11" name="Squiggle">
              <a:extLst>
                <a:ext uri="{FF2B5EF4-FFF2-40B4-BE49-F238E27FC236}">
                  <a16:creationId xmlns:a16="http://schemas.microsoft.com/office/drawing/2014/main" id="{49CD59CD-2AFD-FE85-1E90-9F7833A01A25}"/>
                </a:ext>
              </a:extLst>
            </p:cNvPr>
            <p:cNvSpPr/>
            <p:nvPr/>
          </p:nvSpPr>
          <p:spPr>
            <a:xfrm>
              <a:off x="0" y="0"/>
              <a:ext cx="4876800" cy="4648200"/>
            </a:xfrm>
            <a:custGeom>
              <a:avLst/>
              <a:gdLst>
                <a:gd name="connsiteX0" fmla="*/ 0 w 4876800"/>
                <a:gd name="connsiteY0" fmla="*/ 0 h 4648200"/>
                <a:gd name="connsiteX1" fmla="*/ 2670238 w 4876800"/>
                <a:gd name="connsiteY1" fmla="*/ 0 h 4648200"/>
                <a:gd name="connsiteX2" fmla="*/ 3251333 w 4876800"/>
                <a:gd name="connsiteY2" fmla="*/ 517355 h 4648200"/>
                <a:gd name="connsiteX3" fmla="*/ 4616160 w 4876800"/>
                <a:gd name="connsiteY3" fmla="*/ 1736231 h 4648200"/>
                <a:gd name="connsiteX4" fmla="*/ 4876800 w 4876800"/>
                <a:gd name="connsiteY4" fmla="*/ 1979901 h 4648200"/>
                <a:gd name="connsiteX5" fmla="*/ 4876800 w 4876800"/>
                <a:gd name="connsiteY5" fmla="*/ 3115238 h 4648200"/>
                <a:gd name="connsiteX6" fmla="*/ 4717223 w 4876800"/>
                <a:gd name="connsiteY6" fmla="*/ 2960531 h 4648200"/>
                <a:gd name="connsiteX7" fmla="*/ 1552986 w 4876800"/>
                <a:gd name="connsiteY7" fmla="*/ 109887 h 4648200"/>
                <a:gd name="connsiteX8" fmla="*/ 4260751 w 4876800"/>
                <a:gd name="connsiteY8" fmla="*/ 4355467 h 4648200"/>
                <a:gd name="connsiteX9" fmla="*/ 4417260 w 4876800"/>
                <a:gd name="connsiteY9" fmla="*/ 4648200 h 4648200"/>
                <a:gd name="connsiteX10" fmla="*/ 390191 w 4876800"/>
                <a:gd name="connsiteY10" fmla="*/ 4648200 h 4648200"/>
                <a:gd name="connsiteX11" fmla="*/ 4695 w 4876800"/>
                <a:gd name="connsiteY11" fmla="*/ 4056511 h 4648200"/>
                <a:gd name="connsiteX12" fmla="*/ 0 w 4876800"/>
                <a:gd name="connsiteY12" fmla="*/ 4024130 h 4648200"/>
                <a:gd name="connsiteX13" fmla="*/ 0 w 4876800"/>
                <a:gd name="connsiteY13" fmla="*/ 2392129 h 4648200"/>
                <a:gd name="connsiteX14" fmla="*/ 160541 w 4876800"/>
                <a:gd name="connsiteY14" fmla="*/ 2447325 h 4648200"/>
                <a:gd name="connsiteX15" fmla="*/ 1735139 w 4876800"/>
                <a:gd name="connsiteY15" fmla="*/ 3206469 h 4648200"/>
                <a:gd name="connsiteX16" fmla="*/ 108175 w 4876800"/>
                <a:gd name="connsiteY16" fmla="*/ 418305 h 4648200"/>
                <a:gd name="connsiteX17" fmla="*/ 0 w 4876800"/>
                <a:gd name="connsiteY17" fmla="*/ 258755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76800" h="4648200">
                  <a:moveTo>
                    <a:pt x="0" y="0"/>
                  </a:moveTo>
                  <a:lnTo>
                    <a:pt x="2670238" y="0"/>
                  </a:lnTo>
                  <a:lnTo>
                    <a:pt x="3251333" y="517355"/>
                  </a:lnTo>
                  <a:cubicBezTo>
                    <a:pt x="3703273" y="916643"/>
                    <a:pt x="4152812" y="1310328"/>
                    <a:pt x="4616160" y="1736231"/>
                  </a:cubicBezTo>
                  <a:lnTo>
                    <a:pt x="4876800" y="1979901"/>
                  </a:lnTo>
                  <a:lnTo>
                    <a:pt x="4876800" y="3115238"/>
                  </a:lnTo>
                  <a:lnTo>
                    <a:pt x="4717223" y="2960531"/>
                  </a:lnTo>
                  <a:cubicBezTo>
                    <a:pt x="2977630" y="1278774"/>
                    <a:pt x="2656650" y="1112355"/>
                    <a:pt x="1552986" y="109887"/>
                  </a:cubicBezTo>
                  <a:cubicBezTo>
                    <a:pt x="2546389" y="1475815"/>
                    <a:pt x="2400157" y="885368"/>
                    <a:pt x="4260751" y="4355467"/>
                  </a:cubicBezTo>
                  <a:lnTo>
                    <a:pt x="4417260" y="4648200"/>
                  </a:lnTo>
                  <a:lnTo>
                    <a:pt x="390191" y="4648200"/>
                  </a:lnTo>
                  <a:lnTo>
                    <a:pt x="4695" y="4056511"/>
                  </a:lnTo>
                  <a:lnTo>
                    <a:pt x="0" y="4024130"/>
                  </a:lnTo>
                  <a:lnTo>
                    <a:pt x="0" y="2392129"/>
                  </a:lnTo>
                  <a:lnTo>
                    <a:pt x="160541" y="2447325"/>
                  </a:lnTo>
                  <a:cubicBezTo>
                    <a:pt x="586623" y="2597715"/>
                    <a:pt x="1118268" y="2816866"/>
                    <a:pt x="1735139" y="3206469"/>
                  </a:cubicBezTo>
                  <a:cubicBezTo>
                    <a:pt x="1612651" y="2856712"/>
                    <a:pt x="816105" y="1476499"/>
                    <a:pt x="108175" y="418305"/>
                  </a:cubicBezTo>
                  <a:lnTo>
                    <a:pt x="0" y="258755"/>
                  </a:lnTo>
                  <a:close/>
                </a:path>
              </a:pathLst>
            </a:custGeom>
            <a:gradFill>
              <a:gsLst>
                <a:gs pos="100000">
                  <a:srgbClr val="356DCA"/>
                </a:gs>
                <a:gs pos="0">
                  <a:srgbClr val="3067C1">
                    <a:lumMod val="93000"/>
                    <a:lumOff val="7000"/>
                  </a:srgb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661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_Speci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Special">
            <a:extLst>
              <a:ext uri="{FF2B5EF4-FFF2-40B4-BE49-F238E27FC236}">
                <a16:creationId xmlns:a16="http://schemas.microsoft.com/office/drawing/2014/main" id="{30915A37-2073-1835-1333-20479AFB9FC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fillOverlay blend="mult">
              <a:gradFill flip="none" rotWithShape="1">
                <a:gsLst>
                  <a:gs pos="27000">
                    <a:srgbClr val="072853">
                      <a:alpha val="77655"/>
                    </a:srgbClr>
                  </a:gs>
                  <a:gs pos="100000">
                    <a:srgbClr val="E3E3E3">
                      <a:lumMod val="10000"/>
                      <a:alpha val="0"/>
                    </a:srgbClr>
                  </a:gs>
                  <a:gs pos="1000">
                    <a:srgbClr val="538FFF">
                      <a:alpha val="19000"/>
                    </a:srgbClr>
                  </a:gs>
                </a:gsLst>
                <a:lin ang="18900000" scaled="1"/>
                <a:tileRect/>
              </a:gradFill>
            </a:fillOverlay>
          </a:effectLst>
        </p:spPr>
        <p:txBody>
          <a:bodyPr rtlCol="0" anchor="ctr"/>
          <a:lstStyle>
            <a:lvl1pPr algn="ctr">
              <a:defRPr kumimoji="0" lang="en-US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" name="Gradient Overlay">
            <a:extLst>
              <a:ext uri="{FF2B5EF4-FFF2-40B4-BE49-F238E27FC236}">
                <a16:creationId xmlns:a16="http://schemas.microsoft.com/office/drawing/2014/main" id="{B640A9B8-017D-770A-F926-BD345E7FCF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72853">
                  <a:alpha val="77655"/>
                </a:srgbClr>
              </a:gs>
              <a:gs pos="100000">
                <a:srgbClr val="E3E3E3">
                  <a:lumMod val="10000"/>
                  <a:alpha val="0"/>
                </a:srgbClr>
              </a:gs>
              <a:gs pos="1000">
                <a:srgbClr val="538FFF">
                  <a:alpha val="19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6F9FC46-6208-CC39-7B3E-CA57286B34C9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plus Content">
            <a:extLst>
              <a:ext uri="{FF2B5EF4-FFF2-40B4-BE49-F238E27FC236}">
                <a16:creationId xmlns:a16="http://schemas.microsoft.com/office/drawing/2014/main" id="{A6E6DCA2-8017-4CD2-28FB-E1A0A96746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406060"/>
            <a:ext cx="5003999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2000" indent="-2520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4000" indent="-252000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547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quiggle">
            <a:extLst>
              <a:ext uri="{FF2B5EF4-FFF2-40B4-BE49-F238E27FC236}">
                <a16:creationId xmlns:a16="http://schemas.microsoft.com/office/drawing/2014/main" id="{E6B056FC-D76E-6EEE-1F46-98B3E85BDD72}"/>
              </a:ext>
            </a:extLst>
          </p:cNvPr>
          <p:cNvSpPr/>
          <p:nvPr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5B0DC7E5-022C-E336-ADE4-61DCBE11E4B8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Right">
            <a:extLst>
              <a:ext uri="{FF2B5EF4-FFF2-40B4-BE49-F238E27FC236}">
                <a16:creationId xmlns:a16="http://schemas.microsoft.com/office/drawing/2014/main" id="{7C386E73-9374-BBFB-A747-8E349BFAA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Content Left">
            <a:extLst>
              <a:ext uri="{FF2B5EF4-FFF2-40B4-BE49-F238E27FC236}">
                <a16:creationId xmlns:a16="http://schemas.microsoft.com/office/drawing/2014/main" id="{4A32F4B5-2541-213E-96AA-F00FB8F19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8CB23AF2-DD56-8970-5A18-031902AD9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13628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quiggle">
            <a:extLst>
              <a:ext uri="{FF2B5EF4-FFF2-40B4-BE49-F238E27FC236}">
                <a16:creationId xmlns:a16="http://schemas.microsoft.com/office/drawing/2014/main" id="{1E6DD7F4-E2C2-F58B-157D-CC07C47C23C1}"/>
              </a:ext>
            </a:extLst>
          </p:cNvPr>
          <p:cNvSpPr/>
          <p:nvPr/>
        </p:nvSpPr>
        <p:spPr>
          <a:xfrm>
            <a:off x="1" y="0"/>
            <a:ext cx="12191999" cy="619152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 flip="none" rotWithShape="1">
            <a:gsLst>
              <a:gs pos="77000">
                <a:srgbClr val="3A72D2"/>
              </a:gs>
              <a:gs pos="37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rgbClr val="508CF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91FED144-706E-40BF-05AD-D82446589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7D136EB-E265-B02D-31FA-D2556BEE9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2BCE1666-68F9-B23D-25CA-48CFE4798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2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algn="ctr">
              <a:defRPr/>
            </a:lvl9pPr>
          </a:lstStyle>
          <a:p>
            <a:pPr lvl="0"/>
            <a:r>
              <a:rPr lang="en-GB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79175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BC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qiggle">
            <a:extLst>
              <a:ext uri="{FF2B5EF4-FFF2-40B4-BE49-F238E27FC236}">
                <a16:creationId xmlns:a16="http://schemas.microsoft.com/office/drawing/2014/main" id="{7CFE2DE4-C24E-60C5-80CA-985A84B40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8" t="3430" r="5268"/>
          <a:stretch/>
        </p:blipFill>
        <p:spPr>
          <a:xfrm>
            <a:off x="0" y="0"/>
            <a:ext cx="12192001" cy="6197600"/>
          </a:xfrm>
          <a:prstGeom prst="rect">
            <a:avLst/>
          </a:prstGeom>
        </p:spPr>
      </p:pic>
      <p:sp>
        <p:nvSpPr>
          <p:cNvPr id="14" name="Content Right">
            <a:extLst>
              <a:ext uri="{FF2B5EF4-FFF2-40B4-BE49-F238E27FC236}">
                <a16:creationId xmlns:a16="http://schemas.microsoft.com/office/drawing/2014/main" id="{565FE5FD-13AB-AEFA-D1C2-F2E347DD1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3" name="Content Left">
            <a:extLst>
              <a:ext uri="{FF2B5EF4-FFF2-40B4-BE49-F238E27FC236}">
                <a16:creationId xmlns:a16="http://schemas.microsoft.com/office/drawing/2014/main" id="{2C9CF517-E5B8-36D8-B36C-5B35A7DCA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C5615C34-CA3E-F307-1218-2A274BDD2A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4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4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4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4"/>
                </a:solidFill>
                <a:latin typeface="+mn-lt"/>
              </a:defRPr>
            </a:lvl8pPr>
            <a:lvl9pPr algn="ctr"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918479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CC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quiggle">
            <a:extLst>
              <a:ext uri="{FF2B5EF4-FFF2-40B4-BE49-F238E27FC236}">
                <a16:creationId xmlns:a16="http://schemas.microsoft.com/office/drawing/2014/main" id="{A2CEC2FF-1490-0554-2D76-465A5050BD16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45000">
                <a:schemeClr val="accent5"/>
              </a:gs>
              <a:gs pos="0">
                <a:schemeClr val="accent5">
                  <a:lumMod val="75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ADA28BE9-F121-8062-CBAD-9A343CD32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6E8E9C7C-A4E7-DBB7-A0F1-558FE349E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59DCE367-7F86-E53B-D18B-45159C2992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  <a:latin typeface="+mn-lt"/>
              </a:defRPr>
            </a:lvl8pPr>
            <a:lvl9pPr algn="ctr"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164559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CE">
    <p:bg>
      <p:bgPr>
        <a:gradFill>
          <a:gsLst>
            <a:gs pos="100000">
              <a:schemeClr val="accent2"/>
            </a:gs>
            <a:gs pos="1000">
              <a:schemeClr val="accent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iggle">
            <a:extLst>
              <a:ext uri="{FF2B5EF4-FFF2-40B4-BE49-F238E27FC236}">
                <a16:creationId xmlns:a16="http://schemas.microsoft.com/office/drawing/2014/main" id="{06464395-C2C6-ABCC-8A0F-EB434784476E}"/>
              </a:ext>
            </a:extLst>
          </p:cNvPr>
          <p:cNvSpPr/>
          <p:nvPr/>
        </p:nvSpPr>
        <p:spPr>
          <a:xfrm flipH="1">
            <a:off x="0" y="12700"/>
            <a:ext cx="12192000" cy="6845300"/>
          </a:xfrm>
          <a:custGeom>
            <a:avLst/>
            <a:gdLst>
              <a:gd name="connsiteX0" fmla="*/ 6199289 w 12192000"/>
              <a:gd name="connsiteY0" fmla="*/ 0 h 6845300"/>
              <a:gd name="connsiteX1" fmla="*/ 7203731 w 12192000"/>
              <a:gd name="connsiteY1" fmla="*/ 0 h 6845300"/>
              <a:gd name="connsiteX2" fmla="*/ 7359622 w 12192000"/>
              <a:gd name="connsiteY2" fmla="*/ 49453 h 6845300"/>
              <a:gd name="connsiteX3" fmla="*/ 8414960 w 12192000"/>
              <a:gd name="connsiteY3" fmla="*/ 1606495 h 6845300"/>
              <a:gd name="connsiteX4" fmla="*/ 5466469 w 12192000"/>
              <a:gd name="connsiteY4" fmla="*/ 2898099 h 6845300"/>
              <a:gd name="connsiteX5" fmla="*/ 5510206 w 12192000"/>
              <a:gd name="connsiteY5" fmla="*/ 2901236 h 6845300"/>
              <a:gd name="connsiteX6" fmla="*/ 5460194 w 12192000"/>
              <a:gd name="connsiteY6" fmla="*/ 2910257 h 6845300"/>
              <a:gd name="connsiteX7" fmla="*/ 5519365 w 12192000"/>
              <a:gd name="connsiteY7" fmla="*/ 2901893 h 6845300"/>
              <a:gd name="connsiteX8" fmla="*/ 5510206 w 12192000"/>
              <a:gd name="connsiteY8" fmla="*/ 2901236 h 6845300"/>
              <a:gd name="connsiteX9" fmla="*/ 5580191 w 12192000"/>
              <a:gd name="connsiteY9" fmla="*/ 2888612 h 6845300"/>
              <a:gd name="connsiteX10" fmla="*/ 11972077 w 12192000"/>
              <a:gd name="connsiteY10" fmla="*/ 2171553 h 6845300"/>
              <a:gd name="connsiteX11" fmla="*/ 12192000 w 12192000"/>
              <a:gd name="connsiteY11" fmla="*/ 2178484 h 6845300"/>
              <a:gd name="connsiteX12" fmla="*/ 12192000 w 12192000"/>
              <a:gd name="connsiteY12" fmla="*/ 5299398 h 6845300"/>
              <a:gd name="connsiteX13" fmla="*/ 12167811 w 12192000"/>
              <a:gd name="connsiteY13" fmla="*/ 5321244 h 6845300"/>
              <a:gd name="connsiteX14" fmla="*/ 6833810 w 12192000"/>
              <a:gd name="connsiteY14" fmla="*/ 6845245 h 6845300"/>
              <a:gd name="connsiteX15" fmla="*/ 4014410 w 12192000"/>
              <a:gd name="connsiteY15" fmla="*/ 5721294 h 6845300"/>
              <a:gd name="connsiteX16" fmla="*/ 6090862 w 12192000"/>
              <a:gd name="connsiteY16" fmla="*/ 5016445 h 6845300"/>
              <a:gd name="connsiteX17" fmla="*/ 8091111 w 12192000"/>
              <a:gd name="connsiteY17" fmla="*/ 4387794 h 6845300"/>
              <a:gd name="connsiteX18" fmla="*/ 133191 w 12192000"/>
              <a:gd name="connsiteY18" fmla="*/ 5201685 h 6845300"/>
              <a:gd name="connsiteX19" fmla="*/ 0 w 12192000"/>
              <a:gd name="connsiteY19" fmla="*/ 5177688 h 6845300"/>
              <a:gd name="connsiteX20" fmla="*/ 0 w 12192000"/>
              <a:gd name="connsiteY20" fmla="*/ 2436193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45300">
                <a:moveTo>
                  <a:pt x="6199289" y="0"/>
                </a:moveTo>
                <a:lnTo>
                  <a:pt x="7203731" y="0"/>
                </a:lnTo>
                <a:lnTo>
                  <a:pt x="7359622" y="49453"/>
                </a:lnTo>
                <a:cubicBezTo>
                  <a:pt x="8204617" y="379158"/>
                  <a:pt x="8544341" y="1258039"/>
                  <a:pt x="8414960" y="1606495"/>
                </a:cubicBezTo>
                <a:cubicBezTo>
                  <a:pt x="8247843" y="2056585"/>
                  <a:pt x="5039486" y="2835429"/>
                  <a:pt x="5466469" y="2898099"/>
                </a:cubicBezTo>
                <a:lnTo>
                  <a:pt x="5510206" y="2901236"/>
                </a:lnTo>
                <a:lnTo>
                  <a:pt x="5460194" y="2910257"/>
                </a:lnTo>
                <a:cubicBezTo>
                  <a:pt x="5292756" y="2940883"/>
                  <a:pt x="5292153" y="2943234"/>
                  <a:pt x="5519365" y="2901893"/>
                </a:cubicBezTo>
                <a:lnTo>
                  <a:pt x="5510206" y="2901236"/>
                </a:lnTo>
                <a:lnTo>
                  <a:pt x="5580191" y="2888612"/>
                </a:lnTo>
                <a:cubicBezTo>
                  <a:pt x="6521601" y="2720756"/>
                  <a:pt x="10015123" y="2137155"/>
                  <a:pt x="11972077" y="2171553"/>
                </a:cubicBezTo>
                <a:lnTo>
                  <a:pt x="12192000" y="2178484"/>
                </a:lnTo>
                <a:lnTo>
                  <a:pt x="12192000" y="5299398"/>
                </a:lnTo>
                <a:lnTo>
                  <a:pt x="12167811" y="5321244"/>
                </a:lnTo>
                <a:cubicBezTo>
                  <a:pt x="11357127" y="6035619"/>
                  <a:pt x="8192710" y="6781745"/>
                  <a:pt x="6833810" y="6845245"/>
                </a:cubicBezTo>
                <a:cubicBezTo>
                  <a:pt x="5589211" y="6851595"/>
                  <a:pt x="4014410" y="6315019"/>
                  <a:pt x="4014410" y="5721294"/>
                </a:cubicBezTo>
                <a:cubicBezTo>
                  <a:pt x="4014410" y="5127569"/>
                  <a:pt x="5411411" y="5238695"/>
                  <a:pt x="6090862" y="5016445"/>
                </a:cubicBezTo>
                <a:cubicBezTo>
                  <a:pt x="6770312" y="4794195"/>
                  <a:pt x="9538911" y="4140145"/>
                  <a:pt x="8091111" y="4387794"/>
                </a:cubicBezTo>
                <a:cubicBezTo>
                  <a:pt x="6733800" y="4619965"/>
                  <a:pt x="1980415" y="5478145"/>
                  <a:pt x="133191" y="5201685"/>
                </a:cubicBezTo>
                <a:lnTo>
                  <a:pt x="0" y="5177688"/>
                </a:lnTo>
                <a:lnTo>
                  <a:pt x="0" y="2436193"/>
                </a:lnTo>
                <a:close/>
              </a:path>
            </a:pathLst>
          </a:custGeom>
          <a:gradFill flip="none" rotWithShape="1">
            <a:gsLst>
              <a:gs pos="89000">
                <a:srgbClr val="00B8E1"/>
              </a:gs>
              <a:gs pos="58000">
                <a:srgbClr val="00B9BB"/>
              </a:gs>
              <a:gs pos="13000">
                <a:schemeClr val="accent6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3200" tIns="203200" rIns="203200" bIns="203200" rtlCol="0" anchor="ctr">
            <a:noAutofit/>
          </a:bodyPr>
          <a:lstStyle/>
          <a:p>
            <a:pPr algn="ctr" defTabSz="48600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C838D4E0-5FA5-149F-DA63-553729867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D97221C-C54B-48A3-07B5-36612F448B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DE9B26B4-B170-0585-EE3B-86F252442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4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4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4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4"/>
                </a:solidFill>
                <a:latin typeface="+mn-lt"/>
              </a:defRPr>
            </a:lvl8pPr>
            <a:lvl9pPr algn="ctr"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333181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DA">
    <p:bg>
      <p:bgPr>
        <a:gradFill>
          <a:gsLst>
            <a:gs pos="0">
              <a:schemeClr val="accent2"/>
            </a:gs>
            <a:gs pos="100000">
              <a:schemeClr val="accent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quiggle">
            <a:extLst>
              <a:ext uri="{FF2B5EF4-FFF2-40B4-BE49-F238E27FC236}">
                <a16:creationId xmlns:a16="http://schemas.microsoft.com/office/drawing/2014/main" id="{1E6DD7F4-E2C2-F58B-157D-CC07C47C23C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6714175 w 12191999"/>
              <a:gd name="connsiteY0" fmla="*/ 0 h 6191520"/>
              <a:gd name="connsiteX1" fmla="*/ 8050801 w 12191999"/>
              <a:gd name="connsiteY1" fmla="*/ 0 h 6191520"/>
              <a:gd name="connsiteX2" fmla="*/ 10623550 w 12191999"/>
              <a:gd name="connsiteY2" fmla="*/ 692150 h 6191520"/>
              <a:gd name="connsiteX3" fmla="*/ 11134726 w 12191999"/>
              <a:gd name="connsiteY3" fmla="*/ 876300 h 6191520"/>
              <a:gd name="connsiteX4" fmla="*/ 10858501 w 12191999"/>
              <a:gd name="connsiteY4" fmla="*/ 2076451 h 6191520"/>
              <a:gd name="connsiteX5" fmla="*/ 8181976 w 12191999"/>
              <a:gd name="connsiteY5" fmla="*/ 2343151 h 6191520"/>
              <a:gd name="connsiteX6" fmla="*/ 12039359 w 12191999"/>
              <a:gd name="connsiteY6" fmla="*/ 2642538 h 6191520"/>
              <a:gd name="connsiteX7" fmla="*/ 12191999 w 12191999"/>
              <a:gd name="connsiteY7" fmla="*/ 2680470 h 6191520"/>
              <a:gd name="connsiteX8" fmla="*/ 12191999 w 12191999"/>
              <a:gd name="connsiteY8" fmla="*/ 4461251 h 6191520"/>
              <a:gd name="connsiteX9" fmla="*/ 12029198 w 12191999"/>
              <a:gd name="connsiteY9" fmla="*/ 4498611 h 6191520"/>
              <a:gd name="connsiteX10" fmla="*/ 3400734 w 12191999"/>
              <a:gd name="connsiteY10" fmla="*/ 4691832 h 6191520"/>
              <a:gd name="connsiteX11" fmla="*/ 10825317 w 12191999"/>
              <a:gd name="connsiteY11" fmla="*/ 4906297 h 6191520"/>
              <a:gd name="connsiteX12" fmla="*/ 10753725 w 12191999"/>
              <a:gd name="connsiteY12" fmla="*/ 6188486 h 6191520"/>
              <a:gd name="connsiteX13" fmla="*/ 483866 w 12191999"/>
              <a:gd name="connsiteY13" fmla="*/ 5753127 h 6191520"/>
              <a:gd name="connsiteX14" fmla="*/ 0 w 12191999"/>
              <a:gd name="connsiteY14" fmla="*/ 5700385 h 6191520"/>
              <a:gd name="connsiteX15" fmla="*/ 0 w 12191999"/>
              <a:gd name="connsiteY15" fmla="*/ 3731019 h 6191520"/>
              <a:gd name="connsiteX16" fmla="*/ 92261 w 12191999"/>
              <a:gd name="connsiteY16" fmla="*/ 3708145 h 6191520"/>
              <a:gd name="connsiteX17" fmla="*/ 1002891 w 12191999"/>
              <a:gd name="connsiteY17" fmla="*/ 3618271 h 6191520"/>
              <a:gd name="connsiteX18" fmla="*/ 25475 w 12191999"/>
              <a:gd name="connsiteY18" fmla="*/ 3349301 h 6191520"/>
              <a:gd name="connsiteX19" fmla="*/ 0 w 12191999"/>
              <a:gd name="connsiteY19" fmla="*/ 3338246 h 6191520"/>
              <a:gd name="connsiteX20" fmla="*/ 0 w 12191999"/>
              <a:gd name="connsiteY20" fmla="*/ 2172532 h 6191520"/>
              <a:gd name="connsiteX21" fmla="*/ 31629 w 12191999"/>
              <a:gd name="connsiteY21" fmla="*/ 2142588 h 6191520"/>
              <a:gd name="connsiteX22" fmla="*/ 7181852 w 12191999"/>
              <a:gd name="connsiteY22" fmla="*/ 1143000 h 6191520"/>
              <a:gd name="connsiteX23" fmla="*/ 6684468 w 12191999"/>
              <a:gd name="connsiteY23" fmla="*/ 45095 h 61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1999" h="6191520">
                <a:moveTo>
                  <a:pt x="6714175" y="0"/>
                </a:moveTo>
                <a:lnTo>
                  <a:pt x="8050801" y="0"/>
                </a:lnTo>
                <a:lnTo>
                  <a:pt x="10623550" y="692150"/>
                </a:lnTo>
                <a:cubicBezTo>
                  <a:pt x="10793942" y="753533"/>
                  <a:pt x="10856384" y="764117"/>
                  <a:pt x="11134726" y="876300"/>
                </a:cubicBezTo>
                <a:cubicBezTo>
                  <a:pt x="11772901" y="1309688"/>
                  <a:pt x="11091478" y="2063050"/>
                  <a:pt x="10858501" y="2076451"/>
                </a:cubicBezTo>
                <a:cubicBezTo>
                  <a:pt x="10637716" y="2089151"/>
                  <a:pt x="9112251" y="2251076"/>
                  <a:pt x="8181976" y="2343151"/>
                </a:cubicBezTo>
                <a:cubicBezTo>
                  <a:pt x="9457135" y="2448720"/>
                  <a:pt x="10834391" y="2371974"/>
                  <a:pt x="12039359" y="2642538"/>
                </a:cubicBezTo>
                <a:lnTo>
                  <a:pt x="12191999" y="2680470"/>
                </a:lnTo>
                <a:lnTo>
                  <a:pt x="12191999" y="4461251"/>
                </a:lnTo>
                <a:lnTo>
                  <a:pt x="12029198" y="4498611"/>
                </a:lnTo>
                <a:cubicBezTo>
                  <a:pt x="10052580" y="4896281"/>
                  <a:pt x="3595103" y="4625802"/>
                  <a:pt x="3400734" y="4691832"/>
                </a:cubicBezTo>
                <a:cubicBezTo>
                  <a:pt x="3200095" y="4759992"/>
                  <a:pt x="9835794" y="4794506"/>
                  <a:pt x="10825317" y="4906297"/>
                </a:cubicBezTo>
                <a:cubicBezTo>
                  <a:pt x="11814840" y="5018088"/>
                  <a:pt x="11251074" y="6260794"/>
                  <a:pt x="10753725" y="6188486"/>
                </a:cubicBezTo>
                <a:cubicBezTo>
                  <a:pt x="8313425" y="6094676"/>
                  <a:pt x="4231215" y="6130491"/>
                  <a:pt x="483866" y="5753127"/>
                </a:cubicBezTo>
                <a:lnTo>
                  <a:pt x="0" y="5700385"/>
                </a:lnTo>
                <a:lnTo>
                  <a:pt x="0" y="3731019"/>
                </a:lnTo>
                <a:lnTo>
                  <a:pt x="92261" y="3708145"/>
                </a:lnTo>
                <a:cubicBezTo>
                  <a:pt x="430911" y="3635859"/>
                  <a:pt x="902136" y="3639908"/>
                  <a:pt x="1002891" y="3618271"/>
                </a:cubicBezTo>
                <a:cubicBezTo>
                  <a:pt x="992048" y="3621510"/>
                  <a:pt x="391872" y="3496392"/>
                  <a:pt x="25475" y="3349301"/>
                </a:cubicBezTo>
                <a:lnTo>
                  <a:pt x="0" y="3338246"/>
                </a:lnTo>
                <a:lnTo>
                  <a:pt x="0" y="2172532"/>
                </a:lnTo>
                <a:lnTo>
                  <a:pt x="31629" y="2142588"/>
                </a:lnTo>
                <a:cubicBezTo>
                  <a:pt x="905081" y="1446802"/>
                  <a:pt x="4950569" y="1355124"/>
                  <a:pt x="7181852" y="1143000"/>
                </a:cubicBezTo>
                <a:cubicBezTo>
                  <a:pt x="6322221" y="1016794"/>
                  <a:pt x="6432353" y="456605"/>
                  <a:pt x="6684468" y="45095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2"/>
              </a:gs>
              <a:gs pos="37000">
                <a:schemeClr val="accent3"/>
              </a:gs>
              <a:gs pos="0">
                <a:schemeClr val="accent3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91FED144-706E-40BF-05AD-D82446589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3" name="Content Right">
            <a:extLst>
              <a:ext uri="{FF2B5EF4-FFF2-40B4-BE49-F238E27FC236}">
                <a16:creationId xmlns:a16="http://schemas.microsoft.com/office/drawing/2014/main" id="{47D136EB-E265-B02D-31FA-D2556BEE9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5200" y="4497021"/>
            <a:ext cx="3860800" cy="146629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600"/>
              </a:spcBef>
              <a:spcAft>
                <a:spcPts val="200"/>
              </a:spcAft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4B1FFFD7-DD5D-2FB2-1E99-087C94150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6000" y="2662992"/>
            <a:ext cx="8639999" cy="1321965"/>
          </a:xfrm>
        </p:spPr>
        <p:txBody>
          <a:bodyPr anchor="ctr">
            <a:spAutoFit/>
          </a:bodyPr>
          <a:lstStyle>
            <a:lvl1pPr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defRPr sz="880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5000"/>
              </a:lnSpc>
              <a:buFontTx/>
              <a:buNone/>
              <a:defRPr sz="88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 sz="4600">
                <a:solidFill>
                  <a:schemeClr val="tx1"/>
                </a:solidFill>
                <a:latin typeface="+mj-lt"/>
              </a:defRPr>
            </a:lvl3pPr>
            <a:lvl4pPr marL="0" indent="0" algn="ctr">
              <a:spcBef>
                <a:spcPts val="1200"/>
              </a:spcBef>
              <a:buClr>
                <a:schemeClr val="tx2"/>
              </a:buClr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1200"/>
              </a:spcBef>
              <a:spcAft>
                <a:spcPts val="0"/>
              </a:spcAft>
              <a:buFontTx/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6pPr>
            <a:lvl7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  <a:latin typeface="+mn-lt"/>
              </a:defRPr>
            </a:lvl8pPr>
            <a:lvl9pPr algn="ctr"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Headline/Quote</a:t>
            </a:r>
          </a:p>
        </p:txBody>
      </p:sp>
    </p:spTree>
    <p:extLst>
      <p:ext uri="{BB962C8B-B14F-4D97-AF65-F5344CB8AC3E}">
        <p14:creationId xmlns:p14="http://schemas.microsoft.com/office/powerpoint/2010/main" val="69560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7763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Blu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2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Number">
            <a:extLst>
              <a:ext uri="{FF2B5EF4-FFF2-40B4-BE49-F238E27FC236}">
                <a16:creationId xmlns:a16="http://schemas.microsoft.com/office/drawing/2014/main" id="{14714A40-A869-BCD1-091E-69FC8C5C546A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19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C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D45725-0FF6-4B65-0D2B-7A5FCDC3F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Orange Block">
            <a:extLst>
              <a:ext uri="{FF2B5EF4-FFF2-40B4-BE49-F238E27FC236}">
                <a16:creationId xmlns:a16="http://schemas.microsoft.com/office/drawing/2014/main" id="{DB0B598B-C9D6-DAE8-E909-26110C40CEA7}"/>
              </a:ext>
            </a:extLst>
          </p:cNvPr>
          <p:cNvSpPr/>
          <p:nvPr/>
        </p:nvSpPr>
        <p:spPr bwMode="white">
          <a:xfrm>
            <a:off x="0" y="-1"/>
            <a:ext cx="4876800" cy="4680000"/>
          </a:xfrm>
          <a:prstGeom prst="rect">
            <a:avLst/>
          </a:prstGeom>
          <a:gradFill>
            <a:gsLst>
              <a:gs pos="35000">
                <a:srgbClr val="E65A03"/>
              </a:gs>
              <a:gs pos="100000">
                <a:srgbClr val="F07900"/>
              </a:gs>
              <a:gs pos="0">
                <a:srgbClr val="E55703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Squiggle 2">
            <a:extLst>
              <a:ext uri="{FF2B5EF4-FFF2-40B4-BE49-F238E27FC236}">
                <a16:creationId xmlns:a16="http://schemas.microsoft.com/office/drawing/2014/main" id="{4F9839D8-DD34-BF32-8C9A-D4A351E9EF3D}"/>
              </a:ext>
            </a:extLst>
          </p:cNvPr>
          <p:cNvSpPr/>
          <p:nvPr/>
        </p:nvSpPr>
        <p:spPr>
          <a:xfrm>
            <a:off x="406400" y="1949493"/>
            <a:ext cx="4458342" cy="2730506"/>
          </a:xfrm>
          <a:custGeom>
            <a:avLst/>
            <a:gdLst>
              <a:gd name="connsiteX0" fmla="*/ 4458342 w 4458342"/>
              <a:gd name="connsiteY0" fmla="*/ 68 h 2730506"/>
              <a:gd name="connsiteX1" fmla="*/ 4448817 w 4458342"/>
              <a:gd name="connsiteY1" fmla="*/ 2721043 h 2730506"/>
              <a:gd name="connsiteX2" fmla="*/ 4174621 w 4458342"/>
              <a:gd name="connsiteY2" fmla="*/ 2728793 h 2730506"/>
              <a:gd name="connsiteX3" fmla="*/ 4144911 w 4458342"/>
              <a:gd name="connsiteY3" fmla="*/ 2730506 h 2730506"/>
              <a:gd name="connsiteX4" fmla="*/ 2623679 w 4458342"/>
              <a:gd name="connsiteY4" fmla="*/ 2730506 h 2730506"/>
              <a:gd name="connsiteX5" fmla="*/ 2661479 w 4458342"/>
              <a:gd name="connsiteY5" fmla="*/ 2630001 h 2730506"/>
              <a:gd name="connsiteX6" fmla="*/ 3376488 w 4458342"/>
              <a:gd name="connsiteY6" fmla="*/ 1150378 h 2730506"/>
              <a:gd name="connsiteX7" fmla="*/ 2275273 w 4458342"/>
              <a:gd name="connsiteY7" fmla="*/ 1976289 h 2730506"/>
              <a:gd name="connsiteX8" fmla="*/ 1294379 w 4458342"/>
              <a:gd name="connsiteY8" fmla="*/ 2730506 h 2730506"/>
              <a:gd name="connsiteX9" fmla="*/ 0 w 4458342"/>
              <a:gd name="connsiteY9" fmla="*/ 2730506 h 2730506"/>
              <a:gd name="connsiteX10" fmla="*/ 74915 w 4458342"/>
              <a:gd name="connsiteY10" fmla="*/ 2634677 h 2730506"/>
              <a:gd name="connsiteX11" fmla="*/ 2197742 w 4458342"/>
              <a:gd name="connsiteY11" fmla="*/ 1114493 h 2730506"/>
              <a:gd name="connsiteX12" fmla="*/ 4458342 w 4458342"/>
              <a:gd name="connsiteY12" fmla="*/ 68 h 27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8342" h="2730506">
                <a:moveTo>
                  <a:pt x="4458342" y="68"/>
                </a:moveTo>
                <a:lnTo>
                  <a:pt x="4448817" y="2721043"/>
                </a:lnTo>
                <a:cubicBezTo>
                  <a:pt x="4362232" y="2721837"/>
                  <a:pt x="4270538" y="2724522"/>
                  <a:pt x="4174621" y="2728793"/>
                </a:cubicBezTo>
                <a:lnTo>
                  <a:pt x="4144911" y="2730506"/>
                </a:lnTo>
                <a:lnTo>
                  <a:pt x="2623679" y="2730506"/>
                </a:lnTo>
                <a:lnTo>
                  <a:pt x="2661479" y="2630001"/>
                </a:lnTo>
                <a:cubicBezTo>
                  <a:pt x="2867822" y="2113582"/>
                  <a:pt x="3178614" y="1530354"/>
                  <a:pt x="3376488" y="1150378"/>
                </a:cubicBezTo>
                <a:lnTo>
                  <a:pt x="2275273" y="1976289"/>
                </a:lnTo>
                <a:lnTo>
                  <a:pt x="1294379" y="2730506"/>
                </a:lnTo>
                <a:lnTo>
                  <a:pt x="0" y="2730506"/>
                </a:lnTo>
                <a:lnTo>
                  <a:pt x="74915" y="2634677"/>
                </a:lnTo>
                <a:cubicBezTo>
                  <a:pt x="465021" y="2199819"/>
                  <a:pt x="1632451" y="1506964"/>
                  <a:pt x="2197742" y="1114493"/>
                </a:cubicBezTo>
                <a:cubicBezTo>
                  <a:pt x="2951463" y="591198"/>
                  <a:pt x="4424475" y="-7340"/>
                  <a:pt x="4458342" y="68"/>
                </a:cubicBezTo>
                <a:close/>
              </a:path>
            </a:pathLst>
          </a:custGeom>
          <a:gradFill>
            <a:gsLst>
              <a:gs pos="70000">
                <a:srgbClr val="E86301"/>
              </a:gs>
              <a:gs pos="35000">
                <a:srgbClr val="E86101"/>
              </a:gs>
              <a:gs pos="100000">
                <a:srgbClr val="E86101"/>
              </a:gs>
              <a:gs pos="0">
                <a:srgbClr val="E8620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Squiggle 1">
            <a:extLst>
              <a:ext uri="{FF2B5EF4-FFF2-40B4-BE49-F238E27FC236}">
                <a16:creationId xmlns:a16="http://schemas.microsoft.com/office/drawing/2014/main" id="{C37ACE55-304C-EC98-D7F7-78C4D2DAA204}"/>
              </a:ext>
            </a:extLst>
          </p:cNvPr>
          <p:cNvSpPr/>
          <p:nvPr/>
        </p:nvSpPr>
        <p:spPr>
          <a:xfrm>
            <a:off x="12700" y="12700"/>
            <a:ext cx="3143251" cy="4076700"/>
          </a:xfrm>
          <a:custGeom>
            <a:avLst/>
            <a:gdLst>
              <a:gd name="connsiteX0" fmla="*/ 0 w 3143251"/>
              <a:gd name="connsiteY0" fmla="*/ 0 h 4076700"/>
              <a:gd name="connsiteX1" fmla="*/ 3143251 w 3143251"/>
              <a:gd name="connsiteY1" fmla="*/ 0 h 4076700"/>
              <a:gd name="connsiteX2" fmla="*/ 1743076 w 3143251"/>
              <a:gd name="connsiteY2" fmla="*/ 1943100 h 4076700"/>
              <a:gd name="connsiteX3" fmla="*/ 0 w 3143251"/>
              <a:gd name="connsiteY3" fmla="*/ 4076700 h 4076700"/>
              <a:gd name="connsiteX4" fmla="*/ 0 w 3143251"/>
              <a:gd name="connsiteY4" fmla="*/ 2040508 h 4076700"/>
              <a:gd name="connsiteX5" fmla="*/ 21267 w 3143251"/>
              <a:gd name="connsiteY5" fmla="*/ 2008537 h 4076700"/>
              <a:gd name="connsiteX6" fmla="*/ 460479 w 3143251"/>
              <a:gd name="connsiteY6" fmla="*/ 1482537 h 4076700"/>
              <a:gd name="connsiteX7" fmla="*/ 10638 w 3143251"/>
              <a:gd name="connsiteY7" fmla="*/ 1717593 h 4076700"/>
              <a:gd name="connsiteX8" fmla="*/ 0 w 3143251"/>
              <a:gd name="connsiteY8" fmla="*/ 172251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1" h="4076700">
                <a:moveTo>
                  <a:pt x="0" y="0"/>
                </a:moveTo>
                <a:lnTo>
                  <a:pt x="3143251" y="0"/>
                </a:lnTo>
                <a:cubicBezTo>
                  <a:pt x="2781301" y="647700"/>
                  <a:pt x="2209801" y="1295400"/>
                  <a:pt x="1743076" y="1943100"/>
                </a:cubicBezTo>
                <a:cubicBezTo>
                  <a:pt x="1219201" y="2622550"/>
                  <a:pt x="871538" y="3009900"/>
                  <a:pt x="0" y="4076700"/>
                </a:cubicBezTo>
                <a:lnTo>
                  <a:pt x="0" y="2040508"/>
                </a:lnTo>
                <a:lnTo>
                  <a:pt x="21267" y="2008537"/>
                </a:lnTo>
                <a:cubicBezTo>
                  <a:pt x="166305" y="1796335"/>
                  <a:pt x="232480" y="1770389"/>
                  <a:pt x="460479" y="1482537"/>
                </a:cubicBezTo>
                <a:lnTo>
                  <a:pt x="10638" y="1717593"/>
                </a:lnTo>
                <a:lnTo>
                  <a:pt x="0" y="1722510"/>
                </a:lnTo>
                <a:close/>
              </a:path>
            </a:pathLst>
          </a:custGeom>
          <a:gradFill>
            <a:gsLst>
              <a:gs pos="70000">
                <a:srgbClr val="EB6A01"/>
              </a:gs>
              <a:gs pos="35000">
                <a:srgbClr val="EA6801"/>
              </a:gs>
              <a:gs pos="100000">
                <a:srgbClr val="EB6A01"/>
              </a:gs>
              <a:gs pos="0">
                <a:srgbClr val="EB6A0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111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quiggle">
            <a:extLst>
              <a:ext uri="{FF2B5EF4-FFF2-40B4-BE49-F238E27FC236}">
                <a16:creationId xmlns:a16="http://schemas.microsoft.com/office/drawing/2014/main" id="{5E6E4728-D40D-35DA-66B0-22FC4E6E8CDE}"/>
              </a:ext>
            </a:extLst>
          </p:cNvPr>
          <p:cNvSpPr/>
          <p:nvPr/>
        </p:nvSpPr>
        <p:spPr>
          <a:xfrm rot="4430537">
            <a:off x="2406828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C1A5A066-7C32-E9BB-5006-1E1E179DF5DD}"/>
              </a:ext>
            </a:extLst>
          </p:cNvPr>
          <p:cNvSpPr/>
          <p:nvPr/>
        </p:nvSpPr>
        <p:spPr bwMode="black">
          <a:xfrm>
            <a:off x="4368800" y="2961927"/>
            <a:ext cx="3454400" cy="934146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iggle">
            <a:extLst>
              <a:ext uri="{FF2B5EF4-FFF2-40B4-BE49-F238E27FC236}">
                <a16:creationId xmlns:a16="http://schemas.microsoft.com/office/drawing/2014/main" id="{463F5D0C-65C5-086F-4E60-1F0A660F42B5}"/>
              </a:ext>
            </a:extLst>
          </p:cNvPr>
          <p:cNvSpPr/>
          <p:nvPr userDrawn="1"/>
        </p:nvSpPr>
        <p:spPr>
          <a:xfrm rot="4430537">
            <a:off x="2406829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15000">
                <a:srgbClr val="01326E"/>
              </a:gs>
              <a:gs pos="30000">
                <a:srgbClr val="063878"/>
              </a:gs>
              <a:gs pos="78000">
                <a:srgbClr val="0F4287"/>
              </a:gs>
            </a:gsLst>
            <a:lin ang="15000009" scaled="1"/>
          </a:gra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0" name="Blue Box Shape">
            <a:extLst>
              <a:ext uri="{FF2B5EF4-FFF2-40B4-BE49-F238E27FC236}">
                <a16:creationId xmlns:a16="http://schemas.microsoft.com/office/drawing/2014/main" id="{76823654-0DEA-9800-76C1-EB05AC4A18AE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 baseline="0">
              <a:solidFill>
                <a:schemeClr val="tx1"/>
              </a:solidFill>
            </a:endParaRP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9D5D955-DB32-6A5C-C407-2B252C3BFE21}"/>
              </a:ext>
            </a:extLst>
          </p:cNvPr>
          <p:cNvSpPr/>
          <p:nvPr/>
        </p:nvSpPr>
        <p:spPr bwMode="black">
          <a:xfrm>
            <a:off x="9211096" y="767924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BCE12DA5-FA0F-2599-53F7-72C054F2FC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D5EF7968-483B-45DB-96A0-41EC9F5D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tx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2987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p15="http://schemas.microsoft.com/office/powerpoint/2012/main" xmlns:a14="http://schemas.microsoft.com/office/drawing/2010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light blue sw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quiggle">
            <a:extLst>
              <a:ext uri="{FF2B5EF4-FFF2-40B4-BE49-F238E27FC236}">
                <a16:creationId xmlns:a16="http://schemas.microsoft.com/office/drawing/2014/main" id="{BAF5E0ED-0333-392E-AB78-7C19A767D9DA}"/>
              </a:ext>
            </a:extLst>
          </p:cNvPr>
          <p:cNvSpPr/>
          <p:nvPr userDrawn="1"/>
        </p:nvSpPr>
        <p:spPr>
          <a:xfrm rot="4430537">
            <a:off x="2406829" y="-2403022"/>
            <a:ext cx="7944708" cy="13618868"/>
          </a:xfrm>
          <a:custGeom>
            <a:avLst/>
            <a:gdLst>
              <a:gd name="connsiteX0" fmla="*/ 0 w 7944708"/>
              <a:gd name="connsiteY0" fmla="*/ 4685805 h 13618868"/>
              <a:gd name="connsiteX1" fmla="*/ 1357604 w 7944708"/>
              <a:gd name="connsiteY1" fmla="*/ 0 h 13618868"/>
              <a:gd name="connsiteX2" fmla="*/ 4049990 w 7944708"/>
              <a:gd name="connsiteY2" fmla="*/ 780056 h 13618868"/>
              <a:gd name="connsiteX3" fmla="*/ 4162100 w 7944708"/>
              <a:gd name="connsiteY3" fmla="*/ 1058737 h 13618868"/>
              <a:gd name="connsiteX4" fmla="*/ 6321097 w 7944708"/>
              <a:gd name="connsiteY4" fmla="*/ 5355046 h 13618868"/>
              <a:gd name="connsiteX5" fmla="*/ 5623247 w 7944708"/>
              <a:gd name="connsiteY5" fmla="*/ 1545335 h 13618868"/>
              <a:gd name="connsiteX6" fmla="*/ 5602778 w 7944708"/>
              <a:gd name="connsiteY6" fmla="*/ 1229940 h 13618868"/>
              <a:gd name="connsiteX7" fmla="*/ 7944708 w 7944708"/>
              <a:gd name="connsiteY7" fmla="*/ 1908460 h 13618868"/>
              <a:gd name="connsiteX8" fmla="*/ 5453795 w 7944708"/>
              <a:gd name="connsiteY8" fmla="*/ 10505918 h 13618868"/>
              <a:gd name="connsiteX9" fmla="*/ 5088659 w 7944708"/>
              <a:gd name="connsiteY9" fmla="*/ 9925772 h 13618868"/>
              <a:gd name="connsiteX10" fmla="*/ 2348310 w 7944708"/>
              <a:gd name="connsiteY10" fmla="*/ 4969698 h 13618868"/>
              <a:gd name="connsiteX11" fmla="*/ 4916023 w 7944708"/>
              <a:gd name="connsiteY11" fmla="*/ 12050905 h 13618868"/>
              <a:gd name="connsiteX12" fmla="*/ 4969351 w 7944708"/>
              <a:gd name="connsiteY12" fmla="*/ 12177989 h 13618868"/>
              <a:gd name="connsiteX13" fmla="*/ 4551890 w 7944708"/>
              <a:gd name="connsiteY13" fmla="*/ 13618868 h 13618868"/>
              <a:gd name="connsiteX14" fmla="*/ 2127054 w 7944708"/>
              <a:gd name="connsiteY14" fmla="*/ 12916328 h 13618868"/>
              <a:gd name="connsiteX15" fmla="*/ 2070213 w 7944708"/>
              <a:gd name="connsiteY15" fmla="*/ 12724059 h 13618868"/>
              <a:gd name="connsiteX16" fmla="*/ 7671 w 7944708"/>
              <a:gd name="connsiteY16" fmla="*/ 4718907 h 136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4708" h="13618868">
                <a:moveTo>
                  <a:pt x="0" y="4685805"/>
                </a:moveTo>
                <a:lnTo>
                  <a:pt x="1357604" y="0"/>
                </a:lnTo>
                <a:lnTo>
                  <a:pt x="4049990" y="780056"/>
                </a:lnTo>
                <a:lnTo>
                  <a:pt x="4162100" y="1058737"/>
                </a:lnTo>
                <a:cubicBezTo>
                  <a:pt x="4806345" y="2617724"/>
                  <a:pt x="5521223" y="4153526"/>
                  <a:pt x="6321097" y="5355046"/>
                </a:cubicBezTo>
                <a:cubicBezTo>
                  <a:pt x="6072429" y="4057350"/>
                  <a:pt x="5720718" y="2665455"/>
                  <a:pt x="5623247" y="1545335"/>
                </a:cubicBezTo>
                <a:lnTo>
                  <a:pt x="5602778" y="1229940"/>
                </a:lnTo>
                <a:lnTo>
                  <a:pt x="7944708" y="1908460"/>
                </a:lnTo>
                <a:lnTo>
                  <a:pt x="5453795" y="10505918"/>
                </a:lnTo>
                <a:lnTo>
                  <a:pt x="5088659" y="9925772"/>
                </a:lnTo>
                <a:cubicBezTo>
                  <a:pt x="4087604" y="8295081"/>
                  <a:pt x="3029733" y="6270664"/>
                  <a:pt x="2348310" y="4969698"/>
                </a:cubicBezTo>
                <a:cubicBezTo>
                  <a:pt x="2113685" y="4521756"/>
                  <a:pt x="3783862" y="9322882"/>
                  <a:pt x="4916023" y="12050905"/>
                </a:cubicBezTo>
                <a:lnTo>
                  <a:pt x="4969351" y="12177989"/>
                </a:lnTo>
                <a:lnTo>
                  <a:pt x="4551890" y="13618868"/>
                </a:lnTo>
                <a:lnTo>
                  <a:pt x="2127054" y="12916328"/>
                </a:lnTo>
                <a:lnTo>
                  <a:pt x="2070213" y="12724059"/>
                </a:lnTo>
                <a:cubicBezTo>
                  <a:pt x="1303556" y="10084950"/>
                  <a:pt x="552023" y="7053271"/>
                  <a:pt x="7671" y="4718907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51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03C3DFE9-7B51-03ED-E3F6-9296D2ECF020}"/>
              </a:ext>
            </a:extLst>
          </p:cNvPr>
          <p:cNvSpPr>
            <a:spLocks/>
          </p:cNvSpPr>
          <p:nvPr userDrawn="1"/>
        </p:nvSpPr>
        <p:spPr bwMode="black">
          <a:xfrm>
            <a:off x="9211096" y="767925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1" name="Blue Block">
            <a:extLst>
              <a:ext uri="{FF2B5EF4-FFF2-40B4-BE49-F238E27FC236}">
                <a16:creationId xmlns:a16="http://schemas.microsoft.com/office/drawing/2014/main" id="{7AD4D1C8-300A-85EA-CD84-2E0586AD7D57}"/>
              </a:ext>
            </a:extLst>
          </p:cNvPr>
          <p:cNvSpPr>
            <a:spLocks/>
          </p:cNvSpPr>
          <p:nvPr/>
        </p:nvSpPr>
        <p:spPr bwMode="white">
          <a:xfrm>
            <a:off x="0" y="-1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9AD7562C-8257-11ED-C6EF-B20B75504B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8877920-AA15-4721-9894-E5C6B06D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17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orient="horz" pos="1616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">
            <a:extLst>
              <a:ext uri="{FF2B5EF4-FFF2-40B4-BE49-F238E27FC236}">
                <a16:creationId xmlns:a16="http://schemas.microsoft.com/office/drawing/2014/main" id="{71EC193D-CC43-15CD-831C-49F8CD8C16BD}"/>
              </a:ext>
            </a:extLst>
          </p:cNvPr>
          <p:cNvSpPr>
            <a:spLocks/>
          </p:cNvSpPr>
          <p:nvPr/>
        </p:nvSpPr>
        <p:spPr bwMode="black">
          <a:xfrm>
            <a:off x="9211096" y="767925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2" name="Blue Block">
            <a:extLst>
              <a:ext uri="{FF2B5EF4-FFF2-40B4-BE49-F238E27FC236}">
                <a16:creationId xmlns:a16="http://schemas.microsoft.com/office/drawing/2014/main" id="{D00D9B82-CF9A-0D93-6F46-B6D1542878BF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BBD3EDA2-78B7-6B49-D40E-E33D2D383B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DD0DF77D-FC8F-101B-4675-31AF887A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546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Block">
            <a:extLst>
              <a:ext uri="{FF2B5EF4-FFF2-40B4-BE49-F238E27FC236}">
                <a16:creationId xmlns:a16="http://schemas.microsoft.com/office/drawing/2014/main" id="{12453F8B-CE7E-AFE0-3462-35D24654037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4860000" cy="46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38DAB-25E3-9346-CA31-170E03F8D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192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C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4DFF69-2016-9DA3-0C59-AD16B7737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3" name="Block">
            <a:extLst>
              <a:ext uri="{FF2B5EF4-FFF2-40B4-BE49-F238E27FC236}">
                <a16:creationId xmlns:a16="http://schemas.microsoft.com/office/drawing/2014/main" id="{652B8FD6-74FC-514C-F519-0CBE970EAED5}"/>
              </a:ext>
            </a:extLst>
          </p:cNvPr>
          <p:cNvGrpSpPr/>
          <p:nvPr/>
        </p:nvGrpSpPr>
        <p:grpSpPr>
          <a:xfrm>
            <a:off x="0" y="0"/>
            <a:ext cx="4876800" cy="4680000"/>
            <a:chOff x="0" y="0"/>
            <a:chExt cx="4876800" cy="4648201"/>
          </a:xfrm>
        </p:grpSpPr>
        <p:sp>
          <p:nvSpPr>
            <p:cNvPr id="8" name="Bright Blue Block">
              <a:extLst>
                <a:ext uri="{FF2B5EF4-FFF2-40B4-BE49-F238E27FC236}">
                  <a16:creationId xmlns:a16="http://schemas.microsoft.com/office/drawing/2014/main" id="{55D49043-F59D-C045-9BBB-BC80EA2A2525}"/>
                </a:ext>
              </a:extLst>
            </p:cNvPr>
            <p:cNvSpPr/>
            <p:nvPr/>
          </p:nvSpPr>
          <p:spPr bwMode="white">
            <a:xfrm>
              <a:off x="0" y="1"/>
              <a:ext cx="4876800" cy="4648200"/>
            </a:xfrm>
            <a:prstGeom prst="rect">
              <a:avLst/>
            </a:prstGeom>
            <a:gradFill>
              <a:gsLst>
                <a:gs pos="71000">
                  <a:srgbClr val="538FFF"/>
                </a:gs>
                <a:gs pos="44000">
                  <a:srgbClr val="538FFF"/>
                </a:gs>
                <a:gs pos="19000">
                  <a:srgbClr val="1E52A1">
                    <a:lumMod val="93000"/>
                    <a:lumOff val="7000"/>
                  </a:srgbClr>
                </a:gs>
                <a:gs pos="100000">
                  <a:srgbClr val="538FFF"/>
                </a:gs>
                <a:gs pos="1000">
                  <a:srgbClr val="0A3B7D"/>
                </a:gs>
              </a:gsLst>
              <a:lin ang="133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PT" sz="1800">
                <a:solidFill>
                  <a:schemeClr val="lt1"/>
                </a:solidFill>
              </a:endParaRPr>
            </a:p>
          </p:txBody>
        </p:sp>
        <p:sp>
          <p:nvSpPr>
            <p:cNvPr id="11" name="Squiggle">
              <a:extLst>
                <a:ext uri="{FF2B5EF4-FFF2-40B4-BE49-F238E27FC236}">
                  <a16:creationId xmlns:a16="http://schemas.microsoft.com/office/drawing/2014/main" id="{49CD59CD-2AFD-FE85-1E90-9F7833A01A25}"/>
                </a:ext>
              </a:extLst>
            </p:cNvPr>
            <p:cNvSpPr/>
            <p:nvPr/>
          </p:nvSpPr>
          <p:spPr>
            <a:xfrm>
              <a:off x="0" y="0"/>
              <a:ext cx="4876800" cy="4648200"/>
            </a:xfrm>
            <a:custGeom>
              <a:avLst/>
              <a:gdLst>
                <a:gd name="connsiteX0" fmla="*/ 0 w 4876800"/>
                <a:gd name="connsiteY0" fmla="*/ 0 h 4648200"/>
                <a:gd name="connsiteX1" fmla="*/ 2670238 w 4876800"/>
                <a:gd name="connsiteY1" fmla="*/ 0 h 4648200"/>
                <a:gd name="connsiteX2" fmla="*/ 3251333 w 4876800"/>
                <a:gd name="connsiteY2" fmla="*/ 517355 h 4648200"/>
                <a:gd name="connsiteX3" fmla="*/ 4616160 w 4876800"/>
                <a:gd name="connsiteY3" fmla="*/ 1736231 h 4648200"/>
                <a:gd name="connsiteX4" fmla="*/ 4876800 w 4876800"/>
                <a:gd name="connsiteY4" fmla="*/ 1979901 h 4648200"/>
                <a:gd name="connsiteX5" fmla="*/ 4876800 w 4876800"/>
                <a:gd name="connsiteY5" fmla="*/ 3115238 h 4648200"/>
                <a:gd name="connsiteX6" fmla="*/ 4717223 w 4876800"/>
                <a:gd name="connsiteY6" fmla="*/ 2960531 h 4648200"/>
                <a:gd name="connsiteX7" fmla="*/ 1552986 w 4876800"/>
                <a:gd name="connsiteY7" fmla="*/ 109887 h 4648200"/>
                <a:gd name="connsiteX8" fmla="*/ 4260751 w 4876800"/>
                <a:gd name="connsiteY8" fmla="*/ 4355467 h 4648200"/>
                <a:gd name="connsiteX9" fmla="*/ 4417260 w 4876800"/>
                <a:gd name="connsiteY9" fmla="*/ 4648200 h 4648200"/>
                <a:gd name="connsiteX10" fmla="*/ 390191 w 4876800"/>
                <a:gd name="connsiteY10" fmla="*/ 4648200 h 4648200"/>
                <a:gd name="connsiteX11" fmla="*/ 4695 w 4876800"/>
                <a:gd name="connsiteY11" fmla="*/ 4056511 h 4648200"/>
                <a:gd name="connsiteX12" fmla="*/ 0 w 4876800"/>
                <a:gd name="connsiteY12" fmla="*/ 4024130 h 4648200"/>
                <a:gd name="connsiteX13" fmla="*/ 0 w 4876800"/>
                <a:gd name="connsiteY13" fmla="*/ 2392129 h 4648200"/>
                <a:gd name="connsiteX14" fmla="*/ 160541 w 4876800"/>
                <a:gd name="connsiteY14" fmla="*/ 2447325 h 4648200"/>
                <a:gd name="connsiteX15" fmla="*/ 1735139 w 4876800"/>
                <a:gd name="connsiteY15" fmla="*/ 3206469 h 4648200"/>
                <a:gd name="connsiteX16" fmla="*/ 108175 w 4876800"/>
                <a:gd name="connsiteY16" fmla="*/ 418305 h 4648200"/>
                <a:gd name="connsiteX17" fmla="*/ 0 w 4876800"/>
                <a:gd name="connsiteY17" fmla="*/ 258755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76800" h="4648200">
                  <a:moveTo>
                    <a:pt x="0" y="0"/>
                  </a:moveTo>
                  <a:lnTo>
                    <a:pt x="2670238" y="0"/>
                  </a:lnTo>
                  <a:lnTo>
                    <a:pt x="3251333" y="517355"/>
                  </a:lnTo>
                  <a:cubicBezTo>
                    <a:pt x="3703273" y="916643"/>
                    <a:pt x="4152812" y="1310328"/>
                    <a:pt x="4616160" y="1736231"/>
                  </a:cubicBezTo>
                  <a:lnTo>
                    <a:pt x="4876800" y="1979901"/>
                  </a:lnTo>
                  <a:lnTo>
                    <a:pt x="4876800" y="3115238"/>
                  </a:lnTo>
                  <a:lnTo>
                    <a:pt x="4717223" y="2960531"/>
                  </a:lnTo>
                  <a:cubicBezTo>
                    <a:pt x="2977630" y="1278774"/>
                    <a:pt x="2656650" y="1112355"/>
                    <a:pt x="1552986" y="109887"/>
                  </a:cubicBezTo>
                  <a:cubicBezTo>
                    <a:pt x="2546389" y="1475815"/>
                    <a:pt x="2400157" y="885368"/>
                    <a:pt x="4260751" y="4355467"/>
                  </a:cubicBezTo>
                  <a:lnTo>
                    <a:pt x="4417260" y="4648200"/>
                  </a:lnTo>
                  <a:lnTo>
                    <a:pt x="390191" y="4648200"/>
                  </a:lnTo>
                  <a:lnTo>
                    <a:pt x="4695" y="4056511"/>
                  </a:lnTo>
                  <a:lnTo>
                    <a:pt x="0" y="4024130"/>
                  </a:lnTo>
                  <a:lnTo>
                    <a:pt x="0" y="2392129"/>
                  </a:lnTo>
                  <a:lnTo>
                    <a:pt x="160541" y="2447325"/>
                  </a:lnTo>
                  <a:cubicBezTo>
                    <a:pt x="586623" y="2597715"/>
                    <a:pt x="1118268" y="2816866"/>
                    <a:pt x="1735139" y="3206469"/>
                  </a:cubicBezTo>
                  <a:cubicBezTo>
                    <a:pt x="1612651" y="2856712"/>
                    <a:pt x="816105" y="1476499"/>
                    <a:pt x="108175" y="418305"/>
                  </a:cubicBezTo>
                  <a:lnTo>
                    <a:pt x="0" y="258755"/>
                  </a:lnTo>
                  <a:close/>
                </a:path>
              </a:pathLst>
            </a:custGeom>
            <a:gradFill>
              <a:gsLst>
                <a:gs pos="100000">
                  <a:srgbClr val="356DCA"/>
                </a:gs>
                <a:gs pos="0">
                  <a:srgbClr val="3067C1">
                    <a:lumMod val="93000"/>
                    <a:lumOff val="7000"/>
                  </a:srgb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661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C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D45725-0FF6-4B65-0D2B-7A5FCDC3F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Orange Block">
            <a:extLst>
              <a:ext uri="{FF2B5EF4-FFF2-40B4-BE49-F238E27FC236}">
                <a16:creationId xmlns:a16="http://schemas.microsoft.com/office/drawing/2014/main" id="{DB0B598B-C9D6-DAE8-E909-26110C40CEA7}"/>
              </a:ext>
            </a:extLst>
          </p:cNvPr>
          <p:cNvSpPr/>
          <p:nvPr/>
        </p:nvSpPr>
        <p:spPr bwMode="white">
          <a:xfrm>
            <a:off x="0" y="-1"/>
            <a:ext cx="4876800" cy="4680000"/>
          </a:xfrm>
          <a:prstGeom prst="rect">
            <a:avLst/>
          </a:prstGeom>
          <a:gradFill>
            <a:gsLst>
              <a:gs pos="35000">
                <a:srgbClr val="E65A03"/>
              </a:gs>
              <a:gs pos="100000">
                <a:srgbClr val="F07900"/>
              </a:gs>
              <a:gs pos="0">
                <a:srgbClr val="E55703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377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sz="1800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Squiggle 2">
            <a:extLst>
              <a:ext uri="{FF2B5EF4-FFF2-40B4-BE49-F238E27FC236}">
                <a16:creationId xmlns:a16="http://schemas.microsoft.com/office/drawing/2014/main" id="{4F9839D8-DD34-BF32-8C9A-D4A351E9EF3D}"/>
              </a:ext>
            </a:extLst>
          </p:cNvPr>
          <p:cNvSpPr/>
          <p:nvPr/>
        </p:nvSpPr>
        <p:spPr>
          <a:xfrm>
            <a:off x="406401" y="1949493"/>
            <a:ext cx="4458343" cy="2730506"/>
          </a:xfrm>
          <a:custGeom>
            <a:avLst/>
            <a:gdLst>
              <a:gd name="connsiteX0" fmla="*/ 4458342 w 4458342"/>
              <a:gd name="connsiteY0" fmla="*/ 68 h 2730506"/>
              <a:gd name="connsiteX1" fmla="*/ 4448817 w 4458342"/>
              <a:gd name="connsiteY1" fmla="*/ 2721043 h 2730506"/>
              <a:gd name="connsiteX2" fmla="*/ 4174621 w 4458342"/>
              <a:gd name="connsiteY2" fmla="*/ 2728793 h 2730506"/>
              <a:gd name="connsiteX3" fmla="*/ 4144911 w 4458342"/>
              <a:gd name="connsiteY3" fmla="*/ 2730506 h 2730506"/>
              <a:gd name="connsiteX4" fmla="*/ 2623679 w 4458342"/>
              <a:gd name="connsiteY4" fmla="*/ 2730506 h 2730506"/>
              <a:gd name="connsiteX5" fmla="*/ 2661479 w 4458342"/>
              <a:gd name="connsiteY5" fmla="*/ 2630001 h 2730506"/>
              <a:gd name="connsiteX6" fmla="*/ 3376488 w 4458342"/>
              <a:gd name="connsiteY6" fmla="*/ 1150378 h 2730506"/>
              <a:gd name="connsiteX7" fmla="*/ 2275273 w 4458342"/>
              <a:gd name="connsiteY7" fmla="*/ 1976289 h 2730506"/>
              <a:gd name="connsiteX8" fmla="*/ 1294379 w 4458342"/>
              <a:gd name="connsiteY8" fmla="*/ 2730506 h 2730506"/>
              <a:gd name="connsiteX9" fmla="*/ 0 w 4458342"/>
              <a:gd name="connsiteY9" fmla="*/ 2730506 h 2730506"/>
              <a:gd name="connsiteX10" fmla="*/ 74915 w 4458342"/>
              <a:gd name="connsiteY10" fmla="*/ 2634677 h 2730506"/>
              <a:gd name="connsiteX11" fmla="*/ 2197742 w 4458342"/>
              <a:gd name="connsiteY11" fmla="*/ 1114493 h 2730506"/>
              <a:gd name="connsiteX12" fmla="*/ 4458342 w 4458342"/>
              <a:gd name="connsiteY12" fmla="*/ 68 h 27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8342" h="2730506">
                <a:moveTo>
                  <a:pt x="4458342" y="68"/>
                </a:moveTo>
                <a:lnTo>
                  <a:pt x="4448817" y="2721043"/>
                </a:lnTo>
                <a:cubicBezTo>
                  <a:pt x="4362232" y="2721837"/>
                  <a:pt x="4270538" y="2724522"/>
                  <a:pt x="4174621" y="2728793"/>
                </a:cubicBezTo>
                <a:lnTo>
                  <a:pt x="4144911" y="2730506"/>
                </a:lnTo>
                <a:lnTo>
                  <a:pt x="2623679" y="2730506"/>
                </a:lnTo>
                <a:lnTo>
                  <a:pt x="2661479" y="2630001"/>
                </a:lnTo>
                <a:cubicBezTo>
                  <a:pt x="2867822" y="2113582"/>
                  <a:pt x="3178614" y="1530354"/>
                  <a:pt x="3376488" y="1150378"/>
                </a:cubicBezTo>
                <a:lnTo>
                  <a:pt x="2275273" y="1976289"/>
                </a:lnTo>
                <a:lnTo>
                  <a:pt x="1294379" y="2730506"/>
                </a:lnTo>
                <a:lnTo>
                  <a:pt x="0" y="2730506"/>
                </a:lnTo>
                <a:lnTo>
                  <a:pt x="74915" y="2634677"/>
                </a:lnTo>
                <a:cubicBezTo>
                  <a:pt x="465021" y="2199819"/>
                  <a:pt x="1632451" y="1506964"/>
                  <a:pt x="2197742" y="1114493"/>
                </a:cubicBezTo>
                <a:cubicBezTo>
                  <a:pt x="2951463" y="591198"/>
                  <a:pt x="4424475" y="-7340"/>
                  <a:pt x="4458342" y="68"/>
                </a:cubicBezTo>
                <a:close/>
              </a:path>
            </a:pathLst>
          </a:custGeom>
          <a:gradFill>
            <a:gsLst>
              <a:gs pos="70000">
                <a:srgbClr val="E86301"/>
              </a:gs>
              <a:gs pos="35000">
                <a:srgbClr val="E86101"/>
              </a:gs>
              <a:gs pos="100000">
                <a:srgbClr val="E86101"/>
              </a:gs>
              <a:gs pos="0">
                <a:srgbClr val="E8620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Squiggle 1">
            <a:extLst>
              <a:ext uri="{FF2B5EF4-FFF2-40B4-BE49-F238E27FC236}">
                <a16:creationId xmlns:a16="http://schemas.microsoft.com/office/drawing/2014/main" id="{C37ACE55-304C-EC98-D7F7-78C4D2DAA204}"/>
              </a:ext>
            </a:extLst>
          </p:cNvPr>
          <p:cNvSpPr/>
          <p:nvPr/>
        </p:nvSpPr>
        <p:spPr>
          <a:xfrm>
            <a:off x="12701" y="12700"/>
            <a:ext cx="3143251" cy="4076700"/>
          </a:xfrm>
          <a:custGeom>
            <a:avLst/>
            <a:gdLst>
              <a:gd name="connsiteX0" fmla="*/ 0 w 3143251"/>
              <a:gd name="connsiteY0" fmla="*/ 0 h 4076700"/>
              <a:gd name="connsiteX1" fmla="*/ 3143251 w 3143251"/>
              <a:gd name="connsiteY1" fmla="*/ 0 h 4076700"/>
              <a:gd name="connsiteX2" fmla="*/ 1743076 w 3143251"/>
              <a:gd name="connsiteY2" fmla="*/ 1943100 h 4076700"/>
              <a:gd name="connsiteX3" fmla="*/ 0 w 3143251"/>
              <a:gd name="connsiteY3" fmla="*/ 4076700 h 4076700"/>
              <a:gd name="connsiteX4" fmla="*/ 0 w 3143251"/>
              <a:gd name="connsiteY4" fmla="*/ 2040508 h 4076700"/>
              <a:gd name="connsiteX5" fmla="*/ 21267 w 3143251"/>
              <a:gd name="connsiteY5" fmla="*/ 2008537 h 4076700"/>
              <a:gd name="connsiteX6" fmla="*/ 460479 w 3143251"/>
              <a:gd name="connsiteY6" fmla="*/ 1482537 h 4076700"/>
              <a:gd name="connsiteX7" fmla="*/ 10638 w 3143251"/>
              <a:gd name="connsiteY7" fmla="*/ 1717593 h 4076700"/>
              <a:gd name="connsiteX8" fmla="*/ 0 w 3143251"/>
              <a:gd name="connsiteY8" fmla="*/ 172251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1" h="4076700">
                <a:moveTo>
                  <a:pt x="0" y="0"/>
                </a:moveTo>
                <a:lnTo>
                  <a:pt x="3143251" y="0"/>
                </a:lnTo>
                <a:cubicBezTo>
                  <a:pt x="2781301" y="647700"/>
                  <a:pt x="2209801" y="1295400"/>
                  <a:pt x="1743076" y="1943100"/>
                </a:cubicBezTo>
                <a:cubicBezTo>
                  <a:pt x="1219201" y="2622550"/>
                  <a:pt x="871538" y="3009900"/>
                  <a:pt x="0" y="4076700"/>
                </a:cubicBezTo>
                <a:lnTo>
                  <a:pt x="0" y="2040508"/>
                </a:lnTo>
                <a:lnTo>
                  <a:pt x="21267" y="2008537"/>
                </a:lnTo>
                <a:cubicBezTo>
                  <a:pt x="166305" y="1796335"/>
                  <a:pt x="232480" y="1770389"/>
                  <a:pt x="460479" y="1482537"/>
                </a:cubicBezTo>
                <a:lnTo>
                  <a:pt x="10638" y="1717593"/>
                </a:lnTo>
                <a:lnTo>
                  <a:pt x="0" y="1722510"/>
                </a:lnTo>
                <a:close/>
              </a:path>
            </a:pathLst>
          </a:custGeom>
          <a:gradFill>
            <a:gsLst>
              <a:gs pos="70000">
                <a:srgbClr val="EB6A01"/>
              </a:gs>
              <a:gs pos="35000">
                <a:srgbClr val="EA6801"/>
              </a:gs>
              <a:gs pos="100000">
                <a:srgbClr val="EB6A01"/>
              </a:gs>
              <a:gs pos="0">
                <a:srgbClr val="EB6A01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111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528A10-E9D5-56B2-BAA2-A2CFEBBCA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Green Block">
            <a:extLst>
              <a:ext uri="{FF2B5EF4-FFF2-40B4-BE49-F238E27FC236}">
                <a16:creationId xmlns:a16="http://schemas.microsoft.com/office/drawing/2014/main" id="{61D5DE2B-4FC1-5593-B3EE-6E52BCCF57EB}"/>
              </a:ext>
            </a:extLst>
          </p:cNvPr>
          <p:cNvSpPr/>
          <p:nvPr/>
        </p:nvSpPr>
        <p:spPr bwMode="white">
          <a:xfrm>
            <a:off x="0" y="1"/>
            <a:ext cx="4876800" cy="4680000"/>
          </a:xfrm>
          <a:prstGeom prst="rect">
            <a:avLst/>
          </a:prstGeom>
          <a:gradFill>
            <a:gsLst>
              <a:gs pos="100000">
                <a:srgbClr val="00B8E1"/>
              </a:gs>
              <a:gs pos="0">
                <a:srgbClr val="00BF34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377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sz="1800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1" name="Squiggle 2">
            <a:extLst>
              <a:ext uri="{FF2B5EF4-FFF2-40B4-BE49-F238E27FC236}">
                <a16:creationId xmlns:a16="http://schemas.microsoft.com/office/drawing/2014/main" id="{8CC02ACD-8210-40F4-BF0E-D9A8942532F0}"/>
              </a:ext>
            </a:extLst>
          </p:cNvPr>
          <p:cNvSpPr/>
          <p:nvPr/>
        </p:nvSpPr>
        <p:spPr>
          <a:xfrm>
            <a:off x="406401" y="1949495"/>
            <a:ext cx="4458343" cy="2730506"/>
          </a:xfrm>
          <a:custGeom>
            <a:avLst/>
            <a:gdLst>
              <a:gd name="connsiteX0" fmla="*/ 4458342 w 4458342"/>
              <a:gd name="connsiteY0" fmla="*/ 68 h 2730506"/>
              <a:gd name="connsiteX1" fmla="*/ 4448817 w 4458342"/>
              <a:gd name="connsiteY1" fmla="*/ 2721043 h 2730506"/>
              <a:gd name="connsiteX2" fmla="*/ 4174621 w 4458342"/>
              <a:gd name="connsiteY2" fmla="*/ 2728793 h 2730506"/>
              <a:gd name="connsiteX3" fmla="*/ 4144911 w 4458342"/>
              <a:gd name="connsiteY3" fmla="*/ 2730506 h 2730506"/>
              <a:gd name="connsiteX4" fmla="*/ 2623679 w 4458342"/>
              <a:gd name="connsiteY4" fmla="*/ 2730506 h 2730506"/>
              <a:gd name="connsiteX5" fmla="*/ 2661479 w 4458342"/>
              <a:gd name="connsiteY5" fmla="*/ 2630001 h 2730506"/>
              <a:gd name="connsiteX6" fmla="*/ 3376488 w 4458342"/>
              <a:gd name="connsiteY6" fmla="*/ 1150378 h 2730506"/>
              <a:gd name="connsiteX7" fmla="*/ 2275273 w 4458342"/>
              <a:gd name="connsiteY7" fmla="*/ 1976289 h 2730506"/>
              <a:gd name="connsiteX8" fmla="*/ 1294379 w 4458342"/>
              <a:gd name="connsiteY8" fmla="*/ 2730506 h 2730506"/>
              <a:gd name="connsiteX9" fmla="*/ 0 w 4458342"/>
              <a:gd name="connsiteY9" fmla="*/ 2730506 h 2730506"/>
              <a:gd name="connsiteX10" fmla="*/ 74915 w 4458342"/>
              <a:gd name="connsiteY10" fmla="*/ 2634677 h 2730506"/>
              <a:gd name="connsiteX11" fmla="*/ 2197742 w 4458342"/>
              <a:gd name="connsiteY11" fmla="*/ 1114493 h 2730506"/>
              <a:gd name="connsiteX12" fmla="*/ 4458342 w 4458342"/>
              <a:gd name="connsiteY12" fmla="*/ 68 h 27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8342" h="2730506">
                <a:moveTo>
                  <a:pt x="4458342" y="68"/>
                </a:moveTo>
                <a:lnTo>
                  <a:pt x="4448817" y="2721043"/>
                </a:lnTo>
                <a:cubicBezTo>
                  <a:pt x="4362232" y="2721837"/>
                  <a:pt x="4270538" y="2724522"/>
                  <a:pt x="4174621" y="2728793"/>
                </a:cubicBezTo>
                <a:lnTo>
                  <a:pt x="4144911" y="2730506"/>
                </a:lnTo>
                <a:lnTo>
                  <a:pt x="2623679" y="2730506"/>
                </a:lnTo>
                <a:lnTo>
                  <a:pt x="2661479" y="2630001"/>
                </a:lnTo>
                <a:cubicBezTo>
                  <a:pt x="2867822" y="2113582"/>
                  <a:pt x="3178614" y="1530354"/>
                  <a:pt x="3376488" y="1150378"/>
                </a:cubicBezTo>
                <a:lnTo>
                  <a:pt x="2275273" y="1976289"/>
                </a:lnTo>
                <a:lnTo>
                  <a:pt x="1294379" y="2730506"/>
                </a:lnTo>
                <a:lnTo>
                  <a:pt x="0" y="2730506"/>
                </a:lnTo>
                <a:lnTo>
                  <a:pt x="74915" y="2634677"/>
                </a:lnTo>
                <a:cubicBezTo>
                  <a:pt x="465021" y="2199819"/>
                  <a:pt x="1632451" y="1506964"/>
                  <a:pt x="2197742" y="1114493"/>
                </a:cubicBezTo>
                <a:cubicBezTo>
                  <a:pt x="2951463" y="591198"/>
                  <a:pt x="4424475" y="-7340"/>
                  <a:pt x="4458342" y="68"/>
                </a:cubicBezTo>
                <a:close/>
              </a:path>
            </a:pathLst>
          </a:custGeom>
          <a:gradFill>
            <a:gsLst>
              <a:gs pos="70000">
                <a:srgbClr val="00B9B4"/>
              </a:gs>
              <a:gs pos="35000">
                <a:srgbClr val="00BAA8"/>
              </a:gs>
              <a:gs pos="100000">
                <a:srgbClr val="00B9BD"/>
              </a:gs>
              <a:gs pos="0">
                <a:srgbClr val="00BAA0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Squiggle 1">
            <a:extLst>
              <a:ext uri="{FF2B5EF4-FFF2-40B4-BE49-F238E27FC236}">
                <a16:creationId xmlns:a16="http://schemas.microsoft.com/office/drawing/2014/main" id="{1685A533-6680-6637-C9CD-3D80C64A7375}"/>
              </a:ext>
            </a:extLst>
          </p:cNvPr>
          <p:cNvSpPr/>
          <p:nvPr/>
        </p:nvSpPr>
        <p:spPr>
          <a:xfrm>
            <a:off x="12701" y="12700"/>
            <a:ext cx="3143251" cy="4076700"/>
          </a:xfrm>
          <a:custGeom>
            <a:avLst/>
            <a:gdLst>
              <a:gd name="connsiteX0" fmla="*/ 0 w 3143251"/>
              <a:gd name="connsiteY0" fmla="*/ 0 h 4076700"/>
              <a:gd name="connsiteX1" fmla="*/ 3143251 w 3143251"/>
              <a:gd name="connsiteY1" fmla="*/ 0 h 4076700"/>
              <a:gd name="connsiteX2" fmla="*/ 1743076 w 3143251"/>
              <a:gd name="connsiteY2" fmla="*/ 1943100 h 4076700"/>
              <a:gd name="connsiteX3" fmla="*/ 0 w 3143251"/>
              <a:gd name="connsiteY3" fmla="*/ 4076700 h 4076700"/>
              <a:gd name="connsiteX4" fmla="*/ 0 w 3143251"/>
              <a:gd name="connsiteY4" fmla="*/ 2040508 h 4076700"/>
              <a:gd name="connsiteX5" fmla="*/ 21267 w 3143251"/>
              <a:gd name="connsiteY5" fmla="*/ 2008537 h 4076700"/>
              <a:gd name="connsiteX6" fmla="*/ 460479 w 3143251"/>
              <a:gd name="connsiteY6" fmla="*/ 1482537 h 4076700"/>
              <a:gd name="connsiteX7" fmla="*/ 10638 w 3143251"/>
              <a:gd name="connsiteY7" fmla="*/ 1717593 h 4076700"/>
              <a:gd name="connsiteX8" fmla="*/ 0 w 3143251"/>
              <a:gd name="connsiteY8" fmla="*/ 172251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1" h="4076700">
                <a:moveTo>
                  <a:pt x="0" y="0"/>
                </a:moveTo>
                <a:lnTo>
                  <a:pt x="3143251" y="0"/>
                </a:lnTo>
                <a:cubicBezTo>
                  <a:pt x="2781301" y="647700"/>
                  <a:pt x="2209801" y="1295400"/>
                  <a:pt x="1743076" y="1943100"/>
                </a:cubicBezTo>
                <a:cubicBezTo>
                  <a:pt x="1219201" y="2622550"/>
                  <a:pt x="871538" y="3009900"/>
                  <a:pt x="0" y="4076700"/>
                </a:cubicBezTo>
                <a:lnTo>
                  <a:pt x="0" y="2040508"/>
                </a:lnTo>
                <a:lnTo>
                  <a:pt x="21267" y="2008537"/>
                </a:lnTo>
                <a:cubicBezTo>
                  <a:pt x="166305" y="1796335"/>
                  <a:pt x="232480" y="1770389"/>
                  <a:pt x="460479" y="1482537"/>
                </a:cubicBezTo>
                <a:lnTo>
                  <a:pt x="10638" y="1717593"/>
                </a:lnTo>
                <a:lnTo>
                  <a:pt x="0" y="1722510"/>
                </a:lnTo>
                <a:close/>
              </a:path>
            </a:pathLst>
          </a:custGeom>
          <a:gradFill>
            <a:gsLst>
              <a:gs pos="70000">
                <a:srgbClr val="00BB8B"/>
              </a:gs>
              <a:gs pos="35000">
                <a:srgbClr val="00BC8B"/>
              </a:gs>
              <a:gs pos="100000">
                <a:srgbClr val="00BA9A"/>
              </a:gs>
              <a:gs pos="0">
                <a:srgbClr val="00BC69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504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49053-BE6C-1C4D-CB70-DBBAF999C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87011-3214-FD25-1181-F605A9CA6455}"/>
              </a:ext>
            </a:extLst>
          </p:cNvPr>
          <p:cNvSpPr/>
          <p:nvPr userDrawn="1"/>
        </p:nvSpPr>
        <p:spPr bwMode="white">
          <a:xfrm>
            <a:off x="0" y="-1"/>
            <a:ext cx="4876800" cy="4680000"/>
          </a:xfrm>
          <a:prstGeom prst="rect">
            <a:avLst/>
          </a:prstGeom>
          <a:gradFill flip="none" rotWithShape="1">
            <a:gsLst>
              <a:gs pos="50000">
                <a:srgbClr val="3AAEF6"/>
              </a:gs>
              <a:gs pos="100000">
                <a:srgbClr val="4F9DFD"/>
              </a:gs>
              <a:gs pos="0">
                <a:srgbClr val="04B8E2"/>
              </a:gs>
            </a:gsLst>
            <a:lin ang="18000000" scaled="0"/>
            <a:tileRect/>
          </a:gradFill>
        </p:spPr>
        <p:txBody>
          <a:bodyPr rtlCol="0" anchor="ctr"/>
          <a:lstStyle/>
          <a:p>
            <a:pPr marR="0" lvl="0" algn="ctr" defTabSz="914377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sz="1800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Squiggle">
            <a:extLst>
              <a:ext uri="{FF2B5EF4-FFF2-40B4-BE49-F238E27FC236}">
                <a16:creationId xmlns:a16="http://schemas.microsoft.com/office/drawing/2014/main" id="{18F540EF-87D8-0E44-F690-9F7604110481}"/>
              </a:ext>
            </a:extLst>
          </p:cNvPr>
          <p:cNvSpPr/>
          <p:nvPr/>
        </p:nvSpPr>
        <p:spPr>
          <a:xfrm>
            <a:off x="0" y="0"/>
            <a:ext cx="4876800" cy="4680000"/>
          </a:xfrm>
          <a:custGeom>
            <a:avLst/>
            <a:gdLst>
              <a:gd name="connsiteX0" fmla="*/ 4876800 w 4876800"/>
              <a:gd name="connsiteY0" fmla="*/ 3948026 h 4648200"/>
              <a:gd name="connsiteX1" fmla="*/ 4876800 w 4876800"/>
              <a:gd name="connsiteY1" fmla="*/ 4648200 h 4648200"/>
              <a:gd name="connsiteX2" fmla="*/ 3641772 w 4876800"/>
              <a:gd name="connsiteY2" fmla="*/ 4648200 h 4648200"/>
              <a:gd name="connsiteX3" fmla="*/ 2979537 w 4876800"/>
              <a:gd name="connsiteY3" fmla="*/ 0 h 4648200"/>
              <a:gd name="connsiteX4" fmla="*/ 4799703 w 4876800"/>
              <a:gd name="connsiteY4" fmla="*/ 0 h 4648200"/>
              <a:gd name="connsiteX5" fmla="*/ 4807781 w 4876800"/>
              <a:gd name="connsiteY5" fmla="*/ 25078 h 4648200"/>
              <a:gd name="connsiteX6" fmla="*/ 4876075 w 4876800"/>
              <a:gd name="connsiteY6" fmla="*/ 276777 h 4648200"/>
              <a:gd name="connsiteX7" fmla="*/ 4876800 w 4876800"/>
              <a:gd name="connsiteY7" fmla="*/ 279858 h 4648200"/>
              <a:gd name="connsiteX8" fmla="*/ 4876800 w 4876800"/>
              <a:gd name="connsiteY8" fmla="*/ 2099726 h 4648200"/>
              <a:gd name="connsiteX9" fmla="*/ 3571982 w 4876800"/>
              <a:gd name="connsiteY9" fmla="*/ 4648200 h 4648200"/>
              <a:gd name="connsiteX10" fmla="*/ 57811 w 4876800"/>
              <a:gd name="connsiteY10" fmla="*/ 4648200 h 4648200"/>
              <a:gd name="connsiteX11" fmla="*/ 671862 w 4876800"/>
              <a:gd name="connsiteY11" fmla="*/ 0 h 4648200"/>
              <a:gd name="connsiteX12" fmla="*/ 2817209 w 4876800"/>
              <a:gd name="connsiteY12" fmla="*/ 0 h 4648200"/>
              <a:gd name="connsiteX13" fmla="*/ 0 w 4876800"/>
              <a:gd name="connsiteY13" fmla="*/ 2583289 h 4648200"/>
              <a:gd name="connsiteX14" fmla="*/ 0 w 4876800"/>
              <a:gd name="connsiteY14" fmla="*/ 534044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6800" h="4648200">
                <a:moveTo>
                  <a:pt x="4876800" y="3948026"/>
                </a:moveTo>
                <a:lnTo>
                  <a:pt x="4876800" y="4648200"/>
                </a:lnTo>
                <a:lnTo>
                  <a:pt x="3641772" y="4648200"/>
                </a:lnTo>
                <a:close/>
                <a:moveTo>
                  <a:pt x="2979537" y="0"/>
                </a:moveTo>
                <a:lnTo>
                  <a:pt x="4799703" y="0"/>
                </a:lnTo>
                <a:lnTo>
                  <a:pt x="4807781" y="25078"/>
                </a:lnTo>
                <a:cubicBezTo>
                  <a:pt x="4831182" y="102611"/>
                  <a:pt x="4853944" y="186832"/>
                  <a:pt x="4876075" y="276777"/>
                </a:cubicBezTo>
                <a:lnTo>
                  <a:pt x="4876800" y="279858"/>
                </a:lnTo>
                <a:lnTo>
                  <a:pt x="4876800" y="2099726"/>
                </a:lnTo>
                <a:lnTo>
                  <a:pt x="3571982" y="4648200"/>
                </a:lnTo>
                <a:lnTo>
                  <a:pt x="57811" y="4648200"/>
                </a:lnTo>
                <a:close/>
                <a:moveTo>
                  <a:pt x="671862" y="0"/>
                </a:moveTo>
                <a:lnTo>
                  <a:pt x="2817209" y="0"/>
                </a:lnTo>
                <a:lnTo>
                  <a:pt x="0" y="2583289"/>
                </a:lnTo>
                <a:lnTo>
                  <a:pt x="0" y="534044"/>
                </a:lnTo>
                <a:close/>
              </a:path>
            </a:pathLst>
          </a:custGeom>
          <a:gradFill>
            <a:gsLst>
              <a:gs pos="100000">
                <a:srgbClr val="399BF5"/>
              </a:gs>
              <a:gs pos="0">
                <a:srgbClr val="26A4EE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3200" tIns="203200" rIns="203200" bIns="203200" rtlCol="0" anchor="ctr">
            <a:noAutofit/>
          </a:bodyPr>
          <a:lstStyle/>
          <a:p>
            <a:pPr algn="ctr" defTabSz="485988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1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61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801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9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5988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528A10-E9D5-56B2-BAA2-A2CFEBBCA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Green Block">
            <a:extLst>
              <a:ext uri="{FF2B5EF4-FFF2-40B4-BE49-F238E27FC236}">
                <a16:creationId xmlns:a16="http://schemas.microsoft.com/office/drawing/2014/main" id="{61D5DE2B-4FC1-5593-B3EE-6E52BCCF57EB}"/>
              </a:ext>
            </a:extLst>
          </p:cNvPr>
          <p:cNvSpPr/>
          <p:nvPr/>
        </p:nvSpPr>
        <p:spPr bwMode="white">
          <a:xfrm>
            <a:off x="0" y="1"/>
            <a:ext cx="4876800" cy="4680000"/>
          </a:xfrm>
          <a:prstGeom prst="rect">
            <a:avLst/>
          </a:prstGeom>
          <a:gradFill>
            <a:gsLst>
              <a:gs pos="100000">
                <a:srgbClr val="00B8E1"/>
              </a:gs>
              <a:gs pos="0">
                <a:srgbClr val="00BF34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1" name="Squiggle 2">
            <a:extLst>
              <a:ext uri="{FF2B5EF4-FFF2-40B4-BE49-F238E27FC236}">
                <a16:creationId xmlns:a16="http://schemas.microsoft.com/office/drawing/2014/main" id="{8CC02ACD-8210-40F4-BF0E-D9A8942532F0}"/>
              </a:ext>
            </a:extLst>
          </p:cNvPr>
          <p:cNvSpPr/>
          <p:nvPr/>
        </p:nvSpPr>
        <p:spPr>
          <a:xfrm>
            <a:off x="406400" y="1949495"/>
            <a:ext cx="4458342" cy="2730506"/>
          </a:xfrm>
          <a:custGeom>
            <a:avLst/>
            <a:gdLst>
              <a:gd name="connsiteX0" fmla="*/ 4458342 w 4458342"/>
              <a:gd name="connsiteY0" fmla="*/ 68 h 2730506"/>
              <a:gd name="connsiteX1" fmla="*/ 4448817 w 4458342"/>
              <a:gd name="connsiteY1" fmla="*/ 2721043 h 2730506"/>
              <a:gd name="connsiteX2" fmla="*/ 4174621 w 4458342"/>
              <a:gd name="connsiteY2" fmla="*/ 2728793 h 2730506"/>
              <a:gd name="connsiteX3" fmla="*/ 4144911 w 4458342"/>
              <a:gd name="connsiteY3" fmla="*/ 2730506 h 2730506"/>
              <a:gd name="connsiteX4" fmla="*/ 2623679 w 4458342"/>
              <a:gd name="connsiteY4" fmla="*/ 2730506 h 2730506"/>
              <a:gd name="connsiteX5" fmla="*/ 2661479 w 4458342"/>
              <a:gd name="connsiteY5" fmla="*/ 2630001 h 2730506"/>
              <a:gd name="connsiteX6" fmla="*/ 3376488 w 4458342"/>
              <a:gd name="connsiteY6" fmla="*/ 1150378 h 2730506"/>
              <a:gd name="connsiteX7" fmla="*/ 2275273 w 4458342"/>
              <a:gd name="connsiteY7" fmla="*/ 1976289 h 2730506"/>
              <a:gd name="connsiteX8" fmla="*/ 1294379 w 4458342"/>
              <a:gd name="connsiteY8" fmla="*/ 2730506 h 2730506"/>
              <a:gd name="connsiteX9" fmla="*/ 0 w 4458342"/>
              <a:gd name="connsiteY9" fmla="*/ 2730506 h 2730506"/>
              <a:gd name="connsiteX10" fmla="*/ 74915 w 4458342"/>
              <a:gd name="connsiteY10" fmla="*/ 2634677 h 2730506"/>
              <a:gd name="connsiteX11" fmla="*/ 2197742 w 4458342"/>
              <a:gd name="connsiteY11" fmla="*/ 1114493 h 2730506"/>
              <a:gd name="connsiteX12" fmla="*/ 4458342 w 4458342"/>
              <a:gd name="connsiteY12" fmla="*/ 68 h 27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8342" h="2730506">
                <a:moveTo>
                  <a:pt x="4458342" y="68"/>
                </a:moveTo>
                <a:lnTo>
                  <a:pt x="4448817" y="2721043"/>
                </a:lnTo>
                <a:cubicBezTo>
                  <a:pt x="4362232" y="2721837"/>
                  <a:pt x="4270538" y="2724522"/>
                  <a:pt x="4174621" y="2728793"/>
                </a:cubicBezTo>
                <a:lnTo>
                  <a:pt x="4144911" y="2730506"/>
                </a:lnTo>
                <a:lnTo>
                  <a:pt x="2623679" y="2730506"/>
                </a:lnTo>
                <a:lnTo>
                  <a:pt x="2661479" y="2630001"/>
                </a:lnTo>
                <a:cubicBezTo>
                  <a:pt x="2867822" y="2113582"/>
                  <a:pt x="3178614" y="1530354"/>
                  <a:pt x="3376488" y="1150378"/>
                </a:cubicBezTo>
                <a:lnTo>
                  <a:pt x="2275273" y="1976289"/>
                </a:lnTo>
                <a:lnTo>
                  <a:pt x="1294379" y="2730506"/>
                </a:lnTo>
                <a:lnTo>
                  <a:pt x="0" y="2730506"/>
                </a:lnTo>
                <a:lnTo>
                  <a:pt x="74915" y="2634677"/>
                </a:lnTo>
                <a:cubicBezTo>
                  <a:pt x="465021" y="2199819"/>
                  <a:pt x="1632451" y="1506964"/>
                  <a:pt x="2197742" y="1114493"/>
                </a:cubicBezTo>
                <a:cubicBezTo>
                  <a:pt x="2951463" y="591198"/>
                  <a:pt x="4424475" y="-7340"/>
                  <a:pt x="4458342" y="68"/>
                </a:cubicBezTo>
                <a:close/>
              </a:path>
            </a:pathLst>
          </a:custGeom>
          <a:gradFill>
            <a:gsLst>
              <a:gs pos="70000">
                <a:srgbClr val="00B9B4"/>
              </a:gs>
              <a:gs pos="35000">
                <a:srgbClr val="00BAA8"/>
              </a:gs>
              <a:gs pos="100000">
                <a:srgbClr val="00B9BD"/>
              </a:gs>
              <a:gs pos="0">
                <a:srgbClr val="00BAA0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Squiggle 1">
            <a:extLst>
              <a:ext uri="{FF2B5EF4-FFF2-40B4-BE49-F238E27FC236}">
                <a16:creationId xmlns:a16="http://schemas.microsoft.com/office/drawing/2014/main" id="{1685A533-6680-6637-C9CD-3D80C64A7375}"/>
              </a:ext>
            </a:extLst>
          </p:cNvPr>
          <p:cNvSpPr/>
          <p:nvPr/>
        </p:nvSpPr>
        <p:spPr>
          <a:xfrm>
            <a:off x="12700" y="12700"/>
            <a:ext cx="3143251" cy="4076700"/>
          </a:xfrm>
          <a:custGeom>
            <a:avLst/>
            <a:gdLst>
              <a:gd name="connsiteX0" fmla="*/ 0 w 3143251"/>
              <a:gd name="connsiteY0" fmla="*/ 0 h 4076700"/>
              <a:gd name="connsiteX1" fmla="*/ 3143251 w 3143251"/>
              <a:gd name="connsiteY1" fmla="*/ 0 h 4076700"/>
              <a:gd name="connsiteX2" fmla="*/ 1743076 w 3143251"/>
              <a:gd name="connsiteY2" fmla="*/ 1943100 h 4076700"/>
              <a:gd name="connsiteX3" fmla="*/ 0 w 3143251"/>
              <a:gd name="connsiteY3" fmla="*/ 4076700 h 4076700"/>
              <a:gd name="connsiteX4" fmla="*/ 0 w 3143251"/>
              <a:gd name="connsiteY4" fmla="*/ 2040508 h 4076700"/>
              <a:gd name="connsiteX5" fmla="*/ 21267 w 3143251"/>
              <a:gd name="connsiteY5" fmla="*/ 2008537 h 4076700"/>
              <a:gd name="connsiteX6" fmla="*/ 460479 w 3143251"/>
              <a:gd name="connsiteY6" fmla="*/ 1482537 h 4076700"/>
              <a:gd name="connsiteX7" fmla="*/ 10638 w 3143251"/>
              <a:gd name="connsiteY7" fmla="*/ 1717593 h 4076700"/>
              <a:gd name="connsiteX8" fmla="*/ 0 w 3143251"/>
              <a:gd name="connsiteY8" fmla="*/ 172251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1" h="4076700">
                <a:moveTo>
                  <a:pt x="0" y="0"/>
                </a:moveTo>
                <a:lnTo>
                  <a:pt x="3143251" y="0"/>
                </a:lnTo>
                <a:cubicBezTo>
                  <a:pt x="2781301" y="647700"/>
                  <a:pt x="2209801" y="1295400"/>
                  <a:pt x="1743076" y="1943100"/>
                </a:cubicBezTo>
                <a:cubicBezTo>
                  <a:pt x="1219201" y="2622550"/>
                  <a:pt x="871538" y="3009900"/>
                  <a:pt x="0" y="4076700"/>
                </a:cubicBezTo>
                <a:lnTo>
                  <a:pt x="0" y="2040508"/>
                </a:lnTo>
                <a:lnTo>
                  <a:pt x="21267" y="2008537"/>
                </a:lnTo>
                <a:cubicBezTo>
                  <a:pt x="166305" y="1796335"/>
                  <a:pt x="232480" y="1770389"/>
                  <a:pt x="460479" y="1482537"/>
                </a:cubicBezTo>
                <a:lnTo>
                  <a:pt x="10638" y="1717593"/>
                </a:lnTo>
                <a:lnTo>
                  <a:pt x="0" y="1722510"/>
                </a:lnTo>
                <a:close/>
              </a:path>
            </a:pathLst>
          </a:custGeom>
          <a:gradFill>
            <a:gsLst>
              <a:gs pos="70000">
                <a:srgbClr val="00BB8B"/>
              </a:gs>
              <a:gs pos="35000">
                <a:srgbClr val="00BC8B"/>
              </a:gs>
              <a:gs pos="100000">
                <a:srgbClr val="00BA9A"/>
              </a:gs>
              <a:gs pos="0">
                <a:srgbClr val="00BC69"/>
              </a:gs>
            </a:gsLst>
            <a:lin ang="4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504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C (M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801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9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5988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C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801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9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5988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 C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801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9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5988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 dirty="0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4400" y="838801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br>
              <a:rPr lang="en-GB" noProof="0" dirty="0"/>
            </a:br>
            <a:r>
              <a:rPr lang="en-GB" noProof="0" dirty="0"/>
              <a:t>style</a:t>
            </a:r>
            <a:endParaRPr lang="de-DE" noProof="0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 userDrawn="1"/>
        </p:nvSpPr>
        <p:spPr>
          <a:xfrm>
            <a:off x="4469109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5988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8A8E-AC52-8E78-8332-38A3B4F1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69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>
            <a:extLst>
              <a:ext uri="{FF2B5EF4-FFF2-40B4-BE49-F238E27FC236}">
                <a16:creationId xmlns:a16="http://schemas.microsoft.com/office/drawing/2014/main" id="{DB4EAF0F-926C-C687-2CAB-EBECD17C8A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001" y="1700808"/>
            <a:ext cx="1108800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34C86-AB12-63AB-0C99-237B1547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48087-4076-5754-C666-1808BF3AA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001" y="956762"/>
            <a:ext cx="11088001" cy="312009"/>
          </a:xfrm>
        </p:spPr>
        <p:txBody>
          <a:bodyPr/>
          <a:lstStyle>
            <a:lvl1pPr>
              <a:defRPr lang="en-GB" sz="2000" b="0" i="0" kern="1200" spc="0" baseline="0" dirty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algn="l" defTabSz="971976" rtl="0" eaLnBrk="1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 xmlns:a14="http://schemas.microsoft.com/office/drawing/2010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">
            <a:extLst>
              <a:ext uri="{FF2B5EF4-FFF2-40B4-BE49-F238E27FC236}">
                <a16:creationId xmlns:a16="http://schemas.microsoft.com/office/drawing/2014/main" id="{295C4B23-21F2-2145-95FE-3AB8A61615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6001" y="1700808"/>
            <a:ext cx="5274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C1BC992A-302B-241D-8898-D33B51BF79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2000" y="1700808"/>
            <a:ext cx="5274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581B0-C9DC-746F-44A6-3536C5D5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A2B96E86-1CA0-A5C9-1706-E774568A4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001" y="956761"/>
            <a:ext cx="11088001" cy="30046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GB" sz="2000" b="0" i="0" spc="0">
                <a:solidFill>
                  <a:schemeClr val="accent2"/>
                </a:solidFill>
                <a:ea typeface="+mj-ea"/>
                <a:cs typeface="+mj-cs"/>
              </a:defRPr>
            </a:lvl1pPr>
            <a:lvl2pPr marL="0" indent="0">
              <a:buNone/>
              <a:defRPr lang="en-GB"/>
            </a:lvl2pPr>
            <a:lvl3pPr>
              <a:defRPr lang="en-GB"/>
            </a:lvl3pPr>
            <a:lvl4pPr>
              <a:defRPr lang="en-GB" sz="1200"/>
            </a:lvl4pPr>
            <a:lvl5pPr>
              <a:defRPr lang="en-US" sz="1400">
                <a:solidFill>
                  <a:schemeClr val="tx1"/>
                </a:solidFill>
                <a:latin typeface="+mn-lt"/>
              </a:defRPr>
            </a:lvl5pPr>
          </a:lstStyle>
          <a:p>
            <a:pPr lvl="0" defTabSz="971976">
              <a:spcBef>
                <a:spcPct val="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09" userDrawn="1">
          <p15:clr>
            <a:srgbClr val="FBAE40"/>
          </p15:clr>
        </p15:guide>
        <p15:guide id="2" pos="368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woos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iggle">
            <a:extLst>
              <a:ext uri="{FF2B5EF4-FFF2-40B4-BE49-F238E27FC236}">
                <a16:creationId xmlns:a16="http://schemas.microsoft.com/office/drawing/2014/main" id="{F1E92234-4982-3E11-5373-29201E90D1F3}"/>
              </a:ext>
            </a:extLst>
          </p:cNvPr>
          <p:cNvSpPr/>
          <p:nvPr/>
        </p:nvSpPr>
        <p:spPr>
          <a:xfrm rot="440875">
            <a:off x="-180921" y="265105"/>
            <a:ext cx="12690000" cy="7380000"/>
          </a:xfrm>
          <a:custGeom>
            <a:avLst/>
            <a:gdLst>
              <a:gd name="connsiteX0" fmla="*/ 9663071 w 12695865"/>
              <a:gd name="connsiteY0" fmla="*/ 4936695 h 7287592"/>
              <a:gd name="connsiteX1" fmla="*/ 10305791 w 12695865"/>
              <a:gd name="connsiteY1" fmla="*/ 5792294 h 7287592"/>
              <a:gd name="connsiteX2" fmla="*/ 10311345 w 12695865"/>
              <a:gd name="connsiteY2" fmla="*/ 6036691 h 7287592"/>
              <a:gd name="connsiteX3" fmla="*/ 7848321 w 12695865"/>
              <a:gd name="connsiteY3" fmla="*/ 6354305 h 7287592"/>
              <a:gd name="connsiteX4" fmla="*/ 8104991 w 12695865"/>
              <a:gd name="connsiteY4" fmla="*/ 6087878 h 7287592"/>
              <a:gd name="connsiteX5" fmla="*/ 8557333 w 12695865"/>
              <a:gd name="connsiteY5" fmla="*/ 5654250 h 7287592"/>
              <a:gd name="connsiteX6" fmla="*/ 8513989 w 12695865"/>
              <a:gd name="connsiteY6" fmla="*/ 5695171 h 7287592"/>
              <a:gd name="connsiteX7" fmla="*/ 9663071 w 12695865"/>
              <a:gd name="connsiteY7" fmla="*/ 4936695 h 7287592"/>
              <a:gd name="connsiteX8" fmla="*/ 12541795 w 12695865"/>
              <a:gd name="connsiteY8" fmla="*/ 4534420 h 7287592"/>
              <a:gd name="connsiteX9" fmla="*/ 12695865 w 12695865"/>
              <a:gd name="connsiteY9" fmla="*/ 5729200 h 7287592"/>
              <a:gd name="connsiteX10" fmla="*/ 10900128 w 12695865"/>
              <a:gd name="connsiteY10" fmla="*/ 5960765 h 7287592"/>
              <a:gd name="connsiteX11" fmla="*/ 10946590 w 12695865"/>
              <a:gd name="connsiteY11" fmla="*/ 5897077 h 7287592"/>
              <a:gd name="connsiteX12" fmla="*/ 12448100 w 12695865"/>
              <a:gd name="connsiteY12" fmla="*/ 4561770 h 7287592"/>
              <a:gd name="connsiteX13" fmla="*/ 1370551 w 12695865"/>
              <a:gd name="connsiteY13" fmla="*/ 351679 h 7287592"/>
              <a:gd name="connsiteX14" fmla="*/ 4097748 w 12695865"/>
              <a:gd name="connsiteY14" fmla="*/ 0 h 7287592"/>
              <a:gd name="connsiteX15" fmla="*/ 4040937 w 12695865"/>
              <a:gd name="connsiteY15" fmla="*/ 206166 h 7287592"/>
              <a:gd name="connsiteX16" fmla="*/ 3126329 w 12695865"/>
              <a:gd name="connsiteY16" fmla="*/ 4987643 h 7287592"/>
              <a:gd name="connsiteX17" fmla="*/ 5213612 w 12695865"/>
              <a:gd name="connsiteY17" fmla="*/ 6403045 h 7287592"/>
              <a:gd name="connsiteX18" fmla="*/ 5130314 w 12695865"/>
              <a:gd name="connsiteY18" fmla="*/ 6704801 h 7287592"/>
              <a:gd name="connsiteX19" fmla="*/ 610910 w 12695865"/>
              <a:gd name="connsiteY19" fmla="*/ 7287592 h 7287592"/>
              <a:gd name="connsiteX20" fmla="*/ 627644 w 12695865"/>
              <a:gd name="connsiteY20" fmla="*/ 7128260 h 7287592"/>
              <a:gd name="connsiteX21" fmla="*/ 1900910 w 12695865"/>
              <a:gd name="connsiteY21" fmla="*/ 1224060 h 7287592"/>
              <a:gd name="connsiteX22" fmla="*/ 629083 w 12695865"/>
              <a:gd name="connsiteY22" fmla="*/ 3725990 h 7287592"/>
              <a:gd name="connsiteX23" fmla="*/ 251309 w 12695865"/>
              <a:gd name="connsiteY23" fmla="*/ 4553535 h 7287592"/>
              <a:gd name="connsiteX24" fmla="*/ 0 w 12695865"/>
              <a:gd name="connsiteY24" fmla="*/ 2604695 h 7287592"/>
              <a:gd name="connsiteX25" fmla="*/ 2386 w 12695865"/>
              <a:gd name="connsiteY25" fmla="*/ 2600336 h 7287592"/>
              <a:gd name="connsiteX26" fmla="*/ 1325283 w 12695865"/>
              <a:gd name="connsiteY26" fmla="*/ 419479 h 72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95865" h="7287592">
                <a:moveTo>
                  <a:pt x="9663071" y="4936695"/>
                </a:moveTo>
                <a:cubicBezTo>
                  <a:pt x="10060600" y="4894909"/>
                  <a:pt x="10268482" y="5244305"/>
                  <a:pt x="10305791" y="5792294"/>
                </a:cubicBezTo>
                <a:lnTo>
                  <a:pt x="10311345" y="6036691"/>
                </a:lnTo>
                <a:lnTo>
                  <a:pt x="7848321" y="6354305"/>
                </a:lnTo>
                <a:lnTo>
                  <a:pt x="8104991" y="6087878"/>
                </a:lnTo>
                <a:cubicBezTo>
                  <a:pt x="8252505" y="5940608"/>
                  <a:pt x="8403221" y="5796001"/>
                  <a:pt x="8557333" y="5654250"/>
                </a:cubicBezTo>
                <a:lnTo>
                  <a:pt x="8513989" y="5695171"/>
                </a:lnTo>
                <a:cubicBezTo>
                  <a:pt x="8998410" y="5195972"/>
                  <a:pt x="9379120" y="4966542"/>
                  <a:pt x="9663071" y="4936695"/>
                </a:cubicBezTo>
                <a:close/>
                <a:moveTo>
                  <a:pt x="12541795" y="4534420"/>
                </a:moveTo>
                <a:lnTo>
                  <a:pt x="12695865" y="5729200"/>
                </a:lnTo>
                <a:lnTo>
                  <a:pt x="10900128" y="5960765"/>
                </a:lnTo>
                <a:lnTo>
                  <a:pt x="10946590" y="5897077"/>
                </a:lnTo>
                <a:cubicBezTo>
                  <a:pt x="11371257" y="5326275"/>
                  <a:pt x="11838265" y="4782811"/>
                  <a:pt x="12448100" y="4561770"/>
                </a:cubicBezTo>
                <a:close/>
                <a:moveTo>
                  <a:pt x="1370551" y="351679"/>
                </a:moveTo>
                <a:lnTo>
                  <a:pt x="4097748" y="0"/>
                </a:lnTo>
                <a:lnTo>
                  <a:pt x="4040937" y="206166"/>
                </a:lnTo>
                <a:cubicBezTo>
                  <a:pt x="3490251" y="2200230"/>
                  <a:pt x="2877792" y="4387758"/>
                  <a:pt x="3126329" y="4987643"/>
                </a:cubicBezTo>
                <a:cubicBezTo>
                  <a:pt x="6193293" y="1106531"/>
                  <a:pt x="6065499" y="3229140"/>
                  <a:pt x="5213612" y="6403045"/>
                </a:cubicBezTo>
                <a:lnTo>
                  <a:pt x="5130314" y="6704801"/>
                </a:lnTo>
                <a:lnTo>
                  <a:pt x="610910" y="7287592"/>
                </a:lnTo>
                <a:lnTo>
                  <a:pt x="627644" y="7128260"/>
                </a:lnTo>
                <a:cubicBezTo>
                  <a:pt x="875017" y="5047620"/>
                  <a:pt x="1616591" y="2236346"/>
                  <a:pt x="1900910" y="1224060"/>
                </a:cubicBezTo>
                <a:cubicBezTo>
                  <a:pt x="1445282" y="2042854"/>
                  <a:pt x="1026698" y="2879400"/>
                  <a:pt x="629083" y="3725990"/>
                </a:cubicBezTo>
                <a:lnTo>
                  <a:pt x="251309" y="4553535"/>
                </a:lnTo>
                <a:lnTo>
                  <a:pt x="0" y="2604695"/>
                </a:lnTo>
                <a:lnTo>
                  <a:pt x="2386" y="2600336"/>
                </a:lnTo>
                <a:cubicBezTo>
                  <a:pt x="429300" y="1840867"/>
                  <a:pt x="876718" y="1104271"/>
                  <a:pt x="1325283" y="419479"/>
                </a:cubicBez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8FC8295C-3D67-1A2A-D3FF-3587A0DDF7AD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9CC6FB-50A5-8E85-2352-EFD550F0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9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woosh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iggle">
            <a:extLst>
              <a:ext uri="{FF2B5EF4-FFF2-40B4-BE49-F238E27FC236}">
                <a16:creationId xmlns:a16="http://schemas.microsoft.com/office/drawing/2014/main" id="{F1E92234-4982-3E11-5373-29201E90D1F3}"/>
              </a:ext>
            </a:extLst>
          </p:cNvPr>
          <p:cNvSpPr/>
          <p:nvPr/>
        </p:nvSpPr>
        <p:spPr>
          <a:xfrm rot="21159125" flipH="1">
            <a:off x="-319821" y="265105"/>
            <a:ext cx="12690000" cy="7380000"/>
          </a:xfrm>
          <a:custGeom>
            <a:avLst/>
            <a:gdLst>
              <a:gd name="connsiteX0" fmla="*/ 9663071 w 12695865"/>
              <a:gd name="connsiteY0" fmla="*/ 4936695 h 7287592"/>
              <a:gd name="connsiteX1" fmla="*/ 10305791 w 12695865"/>
              <a:gd name="connsiteY1" fmla="*/ 5792294 h 7287592"/>
              <a:gd name="connsiteX2" fmla="*/ 10311345 w 12695865"/>
              <a:gd name="connsiteY2" fmla="*/ 6036691 h 7287592"/>
              <a:gd name="connsiteX3" fmla="*/ 7848321 w 12695865"/>
              <a:gd name="connsiteY3" fmla="*/ 6354305 h 7287592"/>
              <a:gd name="connsiteX4" fmla="*/ 8104991 w 12695865"/>
              <a:gd name="connsiteY4" fmla="*/ 6087878 h 7287592"/>
              <a:gd name="connsiteX5" fmla="*/ 8557333 w 12695865"/>
              <a:gd name="connsiteY5" fmla="*/ 5654250 h 7287592"/>
              <a:gd name="connsiteX6" fmla="*/ 8513989 w 12695865"/>
              <a:gd name="connsiteY6" fmla="*/ 5695171 h 7287592"/>
              <a:gd name="connsiteX7" fmla="*/ 9663071 w 12695865"/>
              <a:gd name="connsiteY7" fmla="*/ 4936695 h 7287592"/>
              <a:gd name="connsiteX8" fmla="*/ 12541795 w 12695865"/>
              <a:gd name="connsiteY8" fmla="*/ 4534420 h 7287592"/>
              <a:gd name="connsiteX9" fmla="*/ 12695865 w 12695865"/>
              <a:gd name="connsiteY9" fmla="*/ 5729200 h 7287592"/>
              <a:gd name="connsiteX10" fmla="*/ 10900128 w 12695865"/>
              <a:gd name="connsiteY10" fmla="*/ 5960765 h 7287592"/>
              <a:gd name="connsiteX11" fmla="*/ 10946590 w 12695865"/>
              <a:gd name="connsiteY11" fmla="*/ 5897077 h 7287592"/>
              <a:gd name="connsiteX12" fmla="*/ 12448100 w 12695865"/>
              <a:gd name="connsiteY12" fmla="*/ 4561770 h 7287592"/>
              <a:gd name="connsiteX13" fmla="*/ 1370551 w 12695865"/>
              <a:gd name="connsiteY13" fmla="*/ 351679 h 7287592"/>
              <a:gd name="connsiteX14" fmla="*/ 4097748 w 12695865"/>
              <a:gd name="connsiteY14" fmla="*/ 0 h 7287592"/>
              <a:gd name="connsiteX15" fmla="*/ 4040937 w 12695865"/>
              <a:gd name="connsiteY15" fmla="*/ 206166 h 7287592"/>
              <a:gd name="connsiteX16" fmla="*/ 3126329 w 12695865"/>
              <a:gd name="connsiteY16" fmla="*/ 4987643 h 7287592"/>
              <a:gd name="connsiteX17" fmla="*/ 5213612 w 12695865"/>
              <a:gd name="connsiteY17" fmla="*/ 6403045 h 7287592"/>
              <a:gd name="connsiteX18" fmla="*/ 5130314 w 12695865"/>
              <a:gd name="connsiteY18" fmla="*/ 6704801 h 7287592"/>
              <a:gd name="connsiteX19" fmla="*/ 610910 w 12695865"/>
              <a:gd name="connsiteY19" fmla="*/ 7287592 h 7287592"/>
              <a:gd name="connsiteX20" fmla="*/ 627644 w 12695865"/>
              <a:gd name="connsiteY20" fmla="*/ 7128260 h 7287592"/>
              <a:gd name="connsiteX21" fmla="*/ 1900910 w 12695865"/>
              <a:gd name="connsiteY21" fmla="*/ 1224060 h 7287592"/>
              <a:gd name="connsiteX22" fmla="*/ 629083 w 12695865"/>
              <a:gd name="connsiteY22" fmla="*/ 3725990 h 7287592"/>
              <a:gd name="connsiteX23" fmla="*/ 251309 w 12695865"/>
              <a:gd name="connsiteY23" fmla="*/ 4553535 h 7287592"/>
              <a:gd name="connsiteX24" fmla="*/ 0 w 12695865"/>
              <a:gd name="connsiteY24" fmla="*/ 2604695 h 7287592"/>
              <a:gd name="connsiteX25" fmla="*/ 2386 w 12695865"/>
              <a:gd name="connsiteY25" fmla="*/ 2600336 h 7287592"/>
              <a:gd name="connsiteX26" fmla="*/ 1325283 w 12695865"/>
              <a:gd name="connsiteY26" fmla="*/ 419479 h 72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95865" h="7287592">
                <a:moveTo>
                  <a:pt x="9663071" y="4936695"/>
                </a:moveTo>
                <a:cubicBezTo>
                  <a:pt x="10060600" y="4894909"/>
                  <a:pt x="10268482" y="5244305"/>
                  <a:pt x="10305791" y="5792294"/>
                </a:cubicBezTo>
                <a:lnTo>
                  <a:pt x="10311345" y="6036691"/>
                </a:lnTo>
                <a:lnTo>
                  <a:pt x="7848321" y="6354305"/>
                </a:lnTo>
                <a:lnTo>
                  <a:pt x="8104991" y="6087878"/>
                </a:lnTo>
                <a:cubicBezTo>
                  <a:pt x="8252505" y="5940608"/>
                  <a:pt x="8403221" y="5796001"/>
                  <a:pt x="8557333" y="5654250"/>
                </a:cubicBezTo>
                <a:lnTo>
                  <a:pt x="8513989" y="5695171"/>
                </a:lnTo>
                <a:cubicBezTo>
                  <a:pt x="8998410" y="5195972"/>
                  <a:pt x="9379120" y="4966542"/>
                  <a:pt x="9663071" y="4936695"/>
                </a:cubicBezTo>
                <a:close/>
                <a:moveTo>
                  <a:pt x="12541795" y="4534420"/>
                </a:moveTo>
                <a:lnTo>
                  <a:pt x="12695865" y="5729200"/>
                </a:lnTo>
                <a:lnTo>
                  <a:pt x="10900128" y="5960765"/>
                </a:lnTo>
                <a:lnTo>
                  <a:pt x="10946590" y="5897077"/>
                </a:lnTo>
                <a:cubicBezTo>
                  <a:pt x="11371257" y="5326275"/>
                  <a:pt x="11838265" y="4782811"/>
                  <a:pt x="12448100" y="4561770"/>
                </a:cubicBezTo>
                <a:close/>
                <a:moveTo>
                  <a:pt x="1370551" y="351679"/>
                </a:moveTo>
                <a:lnTo>
                  <a:pt x="4097748" y="0"/>
                </a:lnTo>
                <a:lnTo>
                  <a:pt x="4040937" y="206166"/>
                </a:lnTo>
                <a:cubicBezTo>
                  <a:pt x="3490251" y="2200230"/>
                  <a:pt x="2877792" y="4387758"/>
                  <a:pt x="3126329" y="4987643"/>
                </a:cubicBezTo>
                <a:cubicBezTo>
                  <a:pt x="6193293" y="1106531"/>
                  <a:pt x="6065499" y="3229140"/>
                  <a:pt x="5213612" y="6403045"/>
                </a:cubicBezTo>
                <a:lnTo>
                  <a:pt x="5130314" y="6704801"/>
                </a:lnTo>
                <a:lnTo>
                  <a:pt x="610910" y="7287592"/>
                </a:lnTo>
                <a:lnTo>
                  <a:pt x="627644" y="7128260"/>
                </a:lnTo>
                <a:cubicBezTo>
                  <a:pt x="875017" y="5047620"/>
                  <a:pt x="1616591" y="2236346"/>
                  <a:pt x="1900910" y="1224060"/>
                </a:cubicBezTo>
                <a:cubicBezTo>
                  <a:pt x="1445282" y="2042854"/>
                  <a:pt x="1026698" y="2879400"/>
                  <a:pt x="629083" y="3725990"/>
                </a:cubicBezTo>
                <a:lnTo>
                  <a:pt x="251309" y="4553535"/>
                </a:lnTo>
                <a:lnTo>
                  <a:pt x="0" y="2604695"/>
                </a:lnTo>
                <a:lnTo>
                  <a:pt x="2386" y="2600336"/>
                </a:lnTo>
                <a:cubicBezTo>
                  <a:pt x="429300" y="1840867"/>
                  <a:pt x="876718" y="1104271"/>
                  <a:pt x="1325283" y="419479"/>
                </a:cubicBez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8FC8295C-3D67-1A2A-D3FF-3587A0DDF7AD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9CC6FB-50A5-8E85-2352-EFD550F0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59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woo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dient background">
            <a:extLst>
              <a:ext uri="{FF2B5EF4-FFF2-40B4-BE49-F238E27FC236}">
                <a16:creationId xmlns:a16="http://schemas.microsoft.com/office/drawing/2014/main" id="{FF4FA843-E9AB-E4D0-4382-8A499820EF90}"/>
              </a:ext>
            </a:extLst>
          </p:cNvPr>
          <p:cNvSpPr/>
          <p:nvPr/>
        </p:nvSpPr>
        <p:spPr>
          <a:xfrm>
            <a:off x="0" y="2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10" name="Squiggle">
            <a:extLst>
              <a:ext uri="{FF2B5EF4-FFF2-40B4-BE49-F238E27FC236}">
                <a16:creationId xmlns:a16="http://schemas.microsoft.com/office/drawing/2014/main" id="{751B40F4-B93C-487C-7153-09E178C1455F}"/>
              </a:ext>
            </a:extLst>
          </p:cNvPr>
          <p:cNvSpPr>
            <a:spLocks/>
          </p:cNvSpPr>
          <p:nvPr userDrawn="1"/>
        </p:nvSpPr>
        <p:spPr bwMode="ltGray">
          <a:xfrm rot="8762903">
            <a:off x="-918619" y="638750"/>
            <a:ext cx="13864612" cy="6245410"/>
          </a:xfrm>
          <a:custGeom>
            <a:avLst/>
            <a:gdLst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996876 w 6958630"/>
              <a:gd name="connsiteY11" fmla="*/ 4908063 h 5352044"/>
              <a:gd name="connsiteX12" fmla="*/ 1398177 w 6958630"/>
              <a:gd name="connsiteY12" fmla="*/ 4201072 h 5352044"/>
              <a:gd name="connsiteX13" fmla="*/ 1590566 w 6958630"/>
              <a:gd name="connsiteY13" fmla="*/ 3604919 h 5352044"/>
              <a:gd name="connsiteX14" fmla="*/ 1974502 w 6958630"/>
              <a:gd name="connsiteY14" fmla="*/ 2496593 h 5352044"/>
              <a:gd name="connsiteX15" fmla="*/ 2349059 w 6958630"/>
              <a:gd name="connsiteY15" fmla="*/ 1514660 h 5352044"/>
              <a:gd name="connsiteX16" fmla="*/ 2474209 w 6958630"/>
              <a:gd name="connsiteY16" fmla="*/ 1195792 h 5352044"/>
              <a:gd name="connsiteX17" fmla="*/ 2595638 w 6958630"/>
              <a:gd name="connsiteY17" fmla="*/ 980346 h 5352044"/>
              <a:gd name="connsiteX18" fmla="*/ 3160829 w 6958630"/>
              <a:gd name="connsiteY18" fmla="*/ 512585 h 5352044"/>
              <a:gd name="connsiteX19" fmla="*/ 3435866 w 6958630"/>
              <a:gd name="connsiteY19" fmla="*/ 585618 h 5352044"/>
              <a:gd name="connsiteX20" fmla="*/ 3450660 w 6958630"/>
              <a:gd name="connsiteY20" fmla="*/ 838639 h 5352044"/>
              <a:gd name="connsiteX21" fmla="*/ 3404013 w 6958630"/>
              <a:gd name="connsiteY21" fmla="*/ 1499936 h 5352044"/>
              <a:gd name="connsiteX22" fmla="*/ 3313870 w 6958630"/>
              <a:gd name="connsiteY22" fmla="*/ 2850918 h 5352044"/>
              <a:gd name="connsiteX23" fmla="*/ 3369572 w 6958630"/>
              <a:gd name="connsiteY23" fmla="*/ 2686006 h 5352044"/>
              <a:gd name="connsiteX24" fmla="*/ 3706860 w 6958630"/>
              <a:gd name="connsiteY24" fmla="*/ 1716324 h 5352044"/>
              <a:gd name="connsiteX25" fmla="*/ 3936380 w 6958630"/>
              <a:gd name="connsiteY25" fmla="*/ 1155977 h 5352044"/>
              <a:gd name="connsiteX26" fmla="*/ 4337132 w 6958630"/>
              <a:gd name="connsiteY26" fmla="*/ 522126 h 5352044"/>
              <a:gd name="connsiteX27" fmla="*/ 4436557 w 6958630"/>
              <a:gd name="connsiteY27" fmla="*/ 425574 h 5352044"/>
              <a:gd name="connsiteX28" fmla="*/ 4508920 w 6958630"/>
              <a:gd name="connsiteY28" fmla="*/ 367382 h 5352044"/>
              <a:gd name="connsiteX29" fmla="*/ 5115640 w 6958630"/>
              <a:gd name="connsiteY29" fmla="*/ 1083845 h 5352044"/>
              <a:gd name="connsiteX30" fmla="*/ 5115018 w 6958630"/>
              <a:gd name="connsiteY30" fmla="*/ 1096653 h 5352044"/>
              <a:gd name="connsiteX31" fmla="*/ 5091987 w 6958630"/>
              <a:gd name="connsiteY31" fmla="*/ 1380611 h 5352044"/>
              <a:gd name="connsiteX32" fmla="*/ 5018983 w 6958630"/>
              <a:gd name="connsiteY32" fmla="*/ 2135554 h 5352044"/>
              <a:gd name="connsiteX33" fmla="*/ 4977834 w 6958630"/>
              <a:gd name="connsiteY33" fmla="*/ 2587648 h 5352044"/>
              <a:gd name="connsiteX34" fmla="*/ 5285289 w 6958630"/>
              <a:gd name="connsiteY34" fmla="*/ 2003389 h 5352044"/>
              <a:gd name="connsiteX35" fmla="*/ 5453822 w 6958630"/>
              <a:gd name="connsiteY35" fmla="*/ 1744212 h 5352044"/>
              <a:gd name="connsiteX36" fmla="*/ 5559908 w 6958630"/>
              <a:gd name="connsiteY36" fmla="*/ 1608472 h 5352044"/>
              <a:gd name="connsiteX37" fmla="*/ 6798419 w 6958630"/>
              <a:gd name="connsiteY37" fmla="*/ 3071005 h 5352044"/>
              <a:gd name="connsiteX38" fmla="*/ 6799849 w 6958630"/>
              <a:gd name="connsiteY38" fmla="*/ 3148467 h 5352044"/>
              <a:gd name="connsiteX39" fmla="*/ 6825478 w 6958630"/>
              <a:gd name="connsiteY39" fmla="*/ 3218437 h 5352044"/>
              <a:gd name="connsiteX40" fmla="*/ 6835906 w 6958630"/>
              <a:gd name="connsiteY40" fmla="*/ 3236811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825478 w 6958630"/>
              <a:gd name="connsiteY40" fmla="*/ 3218437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75" fmla="*/ 1996876 w 6958630"/>
              <a:gd name="connsiteY75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904383 w 6958630"/>
              <a:gd name="connsiteY40" fmla="*/ 3276626 h 5352044"/>
              <a:gd name="connsiteX41" fmla="*/ 6958630 w 6958630"/>
              <a:gd name="connsiteY41" fmla="*/ 3303366 h 5352044"/>
              <a:gd name="connsiteX42" fmla="*/ 6929041 w 6958630"/>
              <a:gd name="connsiteY42" fmla="*/ 3371333 h 5352044"/>
              <a:gd name="connsiteX43" fmla="*/ 6842183 w 6958630"/>
              <a:gd name="connsiteY43" fmla="*/ 3496813 h 5352044"/>
              <a:gd name="connsiteX44" fmla="*/ 6752598 w 6958630"/>
              <a:gd name="connsiteY44" fmla="*/ 3590980 h 5352044"/>
              <a:gd name="connsiteX45" fmla="*/ 6636435 w 6958630"/>
              <a:gd name="connsiteY45" fmla="*/ 3689350 h 5352044"/>
              <a:gd name="connsiteX46" fmla="*/ 6534262 w 6958630"/>
              <a:gd name="connsiteY46" fmla="*/ 3751543 h 5352044"/>
              <a:gd name="connsiteX47" fmla="*/ 6311623 w 6958630"/>
              <a:gd name="connsiteY47" fmla="*/ 3821071 h 5352044"/>
              <a:gd name="connsiteX48" fmla="*/ 6205393 w 6958630"/>
              <a:gd name="connsiteY48" fmla="*/ 3821425 h 5352044"/>
              <a:gd name="connsiteX49" fmla="*/ 6113794 w 6958630"/>
              <a:gd name="connsiteY49" fmla="*/ 3789856 h 5352044"/>
              <a:gd name="connsiteX50" fmla="*/ 5957763 w 6958630"/>
              <a:gd name="connsiteY50" fmla="*/ 3645087 h 5352044"/>
              <a:gd name="connsiteX51" fmla="*/ 5871500 w 6958630"/>
              <a:gd name="connsiteY51" fmla="*/ 3407024 h 5352044"/>
              <a:gd name="connsiteX52" fmla="*/ 5850157 w 6958630"/>
              <a:gd name="connsiteY52" fmla="*/ 3228802 h 5352044"/>
              <a:gd name="connsiteX53" fmla="*/ 5855735 w 6958630"/>
              <a:gd name="connsiteY53" fmla="*/ 2702379 h 5352044"/>
              <a:gd name="connsiteX54" fmla="*/ 5851694 w 6958630"/>
              <a:gd name="connsiteY54" fmla="*/ 2416140 h 5352044"/>
              <a:gd name="connsiteX55" fmla="*/ 5849753 w 6958630"/>
              <a:gd name="connsiteY55" fmla="*/ 2339220 h 5352044"/>
              <a:gd name="connsiteX56" fmla="*/ 5526775 w 6958630"/>
              <a:gd name="connsiteY56" fmla="*/ 3089687 h 5352044"/>
              <a:gd name="connsiteX57" fmla="*/ 5318032 w 6958630"/>
              <a:gd name="connsiteY57" fmla="*/ 3567460 h 5352044"/>
              <a:gd name="connsiteX58" fmla="*/ 5075333 w 6958630"/>
              <a:gd name="connsiteY58" fmla="*/ 3948996 h 5352044"/>
              <a:gd name="connsiteX59" fmla="*/ 4924556 w 6958630"/>
              <a:gd name="connsiteY59" fmla="*/ 4127219 h 5352044"/>
              <a:gd name="connsiteX60" fmla="*/ 4635048 w 6958630"/>
              <a:gd name="connsiteY60" fmla="*/ 4368343 h 5352044"/>
              <a:gd name="connsiteX61" fmla="*/ 4359931 w 6958630"/>
              <a:gd name="connsiteY61" fmla="*/ 4482250 h 5352044"/>
              <a:gd name="connsiteX62" fmla="*/ 4263401 w 6958630"/>
              <a:gd name="connsiteY62" fmla="*/ 4484960 h 5352044"/>
              <a:gd name="connsiteX63" fmla="*/ 3999117 w 6958630"/>
              <a:gd name="connsiteY63" fmla="*/ 4107900 h 5352044"/>
              <a:gd name="connsiteX64" fmla="*/ 3984242 w 6958630"/>
              <a:gd name="connsiteY64" fmla="*/ 3763234 h 5352044"/>
              <a:gd name="connsiteX65" fmla="*/ 4001623 w 6958630"/>
              <a:gd name="connsiteY65" fmla="*/ 3345301 h 5352044"/>
              <a:gd name="connsiteX66" fmla="*/ 4018520 w 6958630"/>
              <a:gd name="connsiteY66" fmla="*/ 3140220 h 5352044"/>
              <a:gd name="connsiteX67" fmla="*/ 3918918 w 6958630"/>
              <a:gd name="connsiteY67" fmla="*/ 3442952 h 5352044"/>
              <a:gd name="connsiteX68" fmla="*/ 3739925 w 6958630"/>
              <a:gd name="connsiteY68" fmla="*/ 3941692 h 5352044"/>
              <a:gd name="connsiteX69" fmla="*/ 3266332 w 6958630"/>
              <a:gd name="connsiteY69" fmla="*/ 4905602 h 5352044"/>
              <a:gd name="connsiteX70" fmla="*/ 2513418 w 6958630"/>
              <a:gd name="connsiteY70" fmla="*/ 5349452 h 5352044"/>
              <a:gd name="connsiteX71" fmla="*/ 2277187 w 6958630"/>
              <a:gd name="connsiteY71" fmla="*/ 4857072 h 5352044"/>
              <a:gd name="connsiteX72" fmla="*/ 2326260 w 6958630"/>
              <a:gd name="connsiteY72" fmla="*/ 3819775 h 5352044"/>
              <a:gd name="connsiteX73" fmla="*/ 2048658 w 6958630"/>
              <a:gd name="connsiteY73" fmla="*/ 4760224 h 5352044"/>
              <a:gd name="connsiteX74" fmla="*/ 1996876 w 6958630"/>
              <a:gd name="connsiteY74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904383 w 6958630"/>
              <a:gd name="connsiteY39" fmla="*/ 3276626 h 5352044"/>
              <a:gd name="connsiteX40" fmla="*/ 6958630 w 6958630"/>
              <a:gd name="connsiteY40" fmla="*/ 3303366 h 5352044"/>
              <a:gd name="connsiteX41" fmla="*/ 6929041 w 6958630"/>
              <a:gd name="connsiteY41" fmla="*/ 3371333 h 5352044"/>
              <a:gd name="connsiteX42" fmla="*/ 6842183 w 6958630"/>
              <a:gd name="connsiteY42" fmla="*/ 3496813 h 5352044"/>
              <a:gd name="connsiteX43" fmla="*/ 6752598 w 6958630"/>
              <a:gd name="connsiteY43" fmla="*/ 3590980 h 5352044"/>
              <a:gd name="connsiteX44" fmla="*/ 6636435 w 6958630"/>
              <a:gd name="connsiteY44" fmla="*/ 3689350 h 5352044"/>
              <a:gd name="connsiteX45" fmla="*/ 6534262 w 6958630"/>
              <a:gd name="connsiteY45" fmla="*/ 3751543 h 5352044"/>
              <a:gd name="connsiteX46" fmla="*/ 6311623 w 6958630"/>
              <a:gd name="connsiteY46" fmla="*/ 3821071 h 5352044"/>
              <a:gd name="connsiteX47" fmla="*/ 6205393 w 6958630"/>
              <a:gd name="connsiteY47" fmla="*/ 3821425 h 5352044"/>
              <a:gd name="connsiteX48" fmla="*/ 6113794 w 6958630"/>
              <a:gd name="connsiteY48" fmla="*/ 3789856 h 5352044"/>
              <a:gd name="connsiteX49" fmla="*/ 5957763 w 6958630"/>
              <a:gd name="connsiteY49" fmla="*/ 3645087 h 5352044"/>
              <a:gd name="connsiteX50" fmla="*/ 5871500 w 6958630"/>
              <a:gd name="connsiteY50" fmla="*/ 3407024 h 5352044"/>
              <a:gd name="connsiteX51" fmla="*/ 5850157 w 6958630"/>
              <a:gd name="connsiteY51" fmla="*/ 3228802 h 5352044"/>
              <a:gd name="connsiteX52" fmla="*/ 5855735 w 6958630"/>
              <a:gd name="connsiteY52" fmla="*/ 2702379 h 5352044"/>
              <a:gd name="connsiteX53" fmla="*/ 5851694 w 6958630"/>
              <a:gd name="connsiteY53" fmla="*/ 2416140 h 5352044"/>
              <a:gd name="connsiteX54" fmla="*/ 5849753 w 6958630"/>
              <a:gd name="connsiteY54" fmla="*/ 2339220 h 5352044"/>
              <a:gd name="connsiteX55" fmla="*/ 5526775 w 6958630"/>
              <a:gd name="connsiteY55" fmla="*/ 3089687 h 5352044"/>
              <a:gd name="connsiteX56" fmla="*/ 5318032 w 6958630"/>
              <a:gd name="connsiteY56" fmla="*/ 3567460 h 5352044"/>
              <a:gd name="connsiteX57" fmla="*/ 5075333 w 6958630"/>
              <a:gd name="connsiteY57" fmla="*/ 3948996 h 5352044"/>
              <a:gd name="connsiteX58" fmla="*/ 4924556 w 6958630"/>
              <a:gd name="connsiteY58" fmla="*/ 4127219 h 5352044"/>
              <a:gd name="connsiteX59" fmla="*/ 4635048 w 6958630"/>
              <a:gd name="connsiteY59" fmla="*/ 4368343 h 5352044"/>
              <a:gd name="connsiteX60" fmla="*/ 4359931 w 6958630"/>
              <a:gd name="connsiteY60" fmla="*/ 4482250 h 5352044"/>
              <a:gd name="connsiteX61" fmla="*/ 4263401 w 6958630"/>
              <a:gd name="connsiteY61" fmla="*/ 4484960 h 5352044"/>
              <a:gd name="connsiteX62" fmla="*/ 3999117 w 6958630"/>
              <a:gd name="connsiteY62" fmla="*/ 4107900 h 5352044"/>
              <a:gd name="connsiteX63" fmla="*/ 3984242 w 6958630"/>
              <a:gd name="connsiteY63" fmla="*/ 3763234 h 5352044"/>
              <a:gd name="connsiteX64" fmla="*/ 4001623 w 6958630"/>
              <a:gd name="connsiteY64" fmla="*/ 3345301 h 5352044"/>
              <a:gd name="connsiteX65" fmla="*/ 4018520 w 6958630"/>
              <a:gd name="connsiteY65" fmla="*/ 3140220 h 5352044"/>
              <a:gd name="connsiteX66" fmla="*/ 3918918 w 6958630"/>
              <a:gd name="connsiteY66" fmla="*/ 3442952 h 5352044"/>
              <a:gd name="connsiteX67" fmla="*/ 3739925 w 6958630"/>
              <a:gd name="connsiteY67" fmla="*/ 3941692 h 5352044"/>
              <a:gd name="connsiteX68" fmla="*/ 3266332 w 6958630"/>
              <a:gd name="connsiteY68" fmla="*/ 4905602 h 5352044"/>
              <a:gd name="connsiteX69" fmla="*/ 2513418 w 6958630"/>
              <a:gd name="connsiteY69" fmla="*/ 5349452 h 5352044"/>
              <a:gd name="connsiteX70" fmla="*/ 2277187 w 6958630"/>
              <a:gd name="connsiteY70" fmla="*/ 4857072 h 5352044"/>
              <a:gd name="connsiteX71" fmla="*/ 2326260 w 6958630"/>
              <a:gd name="connsiteY71" fmla="*/ 3819775 h 5352044"/>
              <a:gd name="connsiteX72" fmla="*/ 2048658 w 6958630"/>
              <a:gd name="connsiteY72" fmla="*/ 4760224 h 5352044"/>
              <a:gd name="connsiteX73" fmla="*/ 1996876 w 6958630"/>
              <a:gd name="connsiteY73" fmla="*/ 4908063 h 5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58630" h="5352044">
                <a:moveTo>
                  <a:pt x="1075189" y="3819662"/>
                </a:moveTo>
                <a:lnTo>
                  <a:pt x="0" y="2549993"/>
                </a:lnTo>
                <a:lnTo>
                  <a:pt x="273834" y="1601357"/>
                </a:lnTo>
                <a:cubicBezTo>
                  <a:pt x="334145" y="1401224"/>
                  <a:pt x="392071" y="1194731"/>
                  <a:pt x="455464" y="992346"/>
                </a:cubicBezTo>
                <a:lnTo>
                  <a:pt x="482058" y="912917"/>
                </a:lnTo>
                <a:lnTo>
                  <a:pt x="1560103" y="0"/>
                </a:lnTo>
                <a:lnTo>
                  <a:pt x="1563049" y="19661"/>
                </a:lnTo>
                <a:cubicBezTo>
                  <a:pt x="1562735" y="79603"/>
                  <a:pt x="1547759" y="145008"/>
                  <a:pt x="1535672" y="208675"/>
                </a:cubicBezTo>
                <a:cubicBezTo>
                  <a:pt x="1503981" y="375590"/>
                  <a:pt x="1464447" y="539089"/>
                  <a:pt x="1431946" y="705650"/>
                </a:cubicBezTo>
                <a:cubicBezTo>
                  <a:pt x="1382793" y="957376"/>
                  <a:pt x="1338086" y="1211340"/>
                  <a:pt x="1308739" y="1469663"/>
                </a:cubicBezTo>
                <a:cubicBezTo>
                  <a:pt x="1231248" y="2152398"/>
                  <a:pt x="1132111" y="2839043"/>
                  <a:pt x="1089432" y="3521397"/>
                </a:cubicBezTo>
                <a:lnTo>
                  <a:pt x="1075189" y="3819662"/>
                </a:lnTo>
                <a:close/>
                <a:moveTo>
                  <a:pt x="1996876" y="4908063"/>
                </a:moveTo>
                <a:lnTo>
                  <a:pt x="1398177" y="4201072"/>
                </a:lnTo>
                <a:lnTo>
                  <a:pt x="1590566" y="3604919"/>
                </a:lnTo>
                <a:cubicBezTo>
                  <a:pt x="1715230" y="3233985"/>
                  <a:pt x="1843451" y="2864347"/>
                  <a:pt x="1974502" y="2496593"/>
                </a:cubicBezTo>
                <a:cubicBezTo>
                  <a:pt x="2096579" y="2167829"/>
                  <a:pt x="2219221" y="1839301"/>
                  <a:pt x="2349059" y="1514660"/>
                </a:cubicBezTo>
                <a:cubicBezTo>
                  <a:pt x="2389159" y="1407350"/>
                  <a:pt x="2429178" y="1300275"/>
                  <a:pt x="2474209" y="1195792"/>
                </a:cubicBezTo>
                <a:cubicBezTo>
                  <a:pt x="2506143" y="1116870"/>
                  <a:pt x="2552548" y="1049491"/>
                  <a:pt x="2595638" y="980346"/>
                </a:cubicBezTo>
                <a:cubicBezTo>
                  <a:pt x="2735420" y="756066"/>
                  <a:pt x="2952975" y="554992"/>
                  <a:pt x="3160829" y="512585"/>
                </a:cubicBezTo>
                <a:cubicBezTo>
                  <a:pt x="3221463" y="500216"/>
                  <a:pt x="3408378" y="448388"/>
                  <a:pt x="3435866" y="585618"/>
                </a:cubicBezTo>
                <a:cubicBezTo>
                  <a:pt x="3451954" y="666424"/>
                  <a:pt x="3452762" y="752296"/>
                  <a:pt x="3450660" y="838639"/>
                </a:cubicBezTo>
                <a:cubicBezTo>
                  <a:pt x="3439018" y="1058797"/>
                  <a:pt x="3418080" y="1279661"/>
                  <a:pt x="3404013" y="1499936"/>
                </a:cubicBezTo>
                <a:cubicBezTo>
                  <a:pt x="3374990" y="1950264"/>
                  <a:pt x="3346451" y="2400472"/>
                  <a:pt x="3313870" y="2850918"/>
                </a:cubicBezTo>
                <a:cubicBezTo>
                  <a:pt x="3332222" y="2798028"/>
                  <a:pt x="3350735" y="2741958"/>
                  <a:pt x="3369572" y="2686006"/>
                </a:cubicBezTo>
                <a:cubicBezTo>
                  <a:pt x="3474752" y="2359481"/>
                  <a:pt x="3593999" y="2039316"/>
                  <a:pt x="3706860" y="1716324"/>
                </a:cubicBezTo>
                <a:cubicBezTo>
                  <a:pt x="3783340" y="1529502"/>
                  <a:pt x="3858769" y="1342092"/>
                  <a:pt x="3936380" y="1155977"/>
                </a:cubicBezTo>
                <a:cubicBezTo>
                  <a:pt x="4039217" y="901659"/>
                  <a:pt x="4175037" y="691750"/>
                  <a:pt x="4337132" y="522126"/>
                </a:cubicBezTo>
                <a:cubicBezTo>
                  <a:pt x="4369187" y="488614"/>
                  <a:pt x="4402385" y="456103"/>
                  <a:pt x="4436557" y="425574"/>
                </a:cubicBezTo>
                <a:lnTo>
                  <a:pt x="4508920" y="367382"/>
                </a:lnTo>
                <a:lnTo>
                  <a:pt x="5115640" y="1083845"/>
                </a:lnTo>
                <a:cubicBezTo>
                  <a:pt x="5115433" y="1088114"/>
                  <a:pt x="5115225" y="1092384"/>
                  <a:pt x="5115018" y="1096653"/>
                </a:cubicBezTo>
                <a:cubicBezTo>
                  <a:pt x="5108399" y="1191256"/>
                  <a:pt x="5100234" y="1285963"/>
                  <a:pt x="5091987" y="1380611"/>
                </a:cubicBezTo>
                <a:cubicBezTo>
                  <a:pt x="5067734" y="1632219"/>
                  <a:pt x="5042105" y="1883946"/>
                  <a:pt x="5018983" y="2135554"/>
                </a:cubicBezTo>
                <a:cubicBezTo>
                  <a:pt x="5005644" y="2286213"/>
                  <a:pt x="4990608" y="2436988"/>
                  <a:pt x="4977834" y="2587648"/>
                </a:cubicBezTo>
                <a:cubicBezTo>
                  <a:pt x="5067734" y="2382804"/>
                  <a:pt x="5169275" y="2185970"/>
                  <a:pt x="5285289" y="2003389"/>
                </a:cubicBezTo>
                <a:cubicBezTo>
                  <a:pt x="5338404" y="1913394"/>
                  <a:pt x="5394693" y="1826992"/>
                  <a:pt x="5453822" y="1744212"/>
                </a:cubicBezTo>
                <a:lnTo>
                  <a:pt x="5559908" y="1608472"/>
                </a:lnTo>
                <a:lnTo>
                  <a:pt x="6798419" y="3071005"/>
                </a:lnTo>
                <a:cubicBezTo>
                  <a:pt x="7022498" y="3349031"/>
                  <a:pt x="6877681" y="3237899"/>
                  <a:pt x="6904383" y="3276626"/>
                </a:cubicBezTo>
                <a:cubicBezTo>
                  <a:pt x="6931085" y="3315353"/>
                  <a:pt x="6916024" y="3277333"/>
                  <a:pt x="6958630" y="3303366"/>
                </a:cubicBezTo>
                <a:cubicBezTo>
                  <a:pt x="6951435" y="3327514"/>
                  <a:pt x="6940360" y="3349895"/>
                  <a:pt x="6929041" y="3371333"/>
                </a:cubicBezTo>
                <a:cubicBezTo>
                  <a:pt x="6903291" y="3416979"/>
                  <a:pt x="6873864" y="3458560"/>
                  <a:pt x="6842183" y="3496813"/>
                </a:cubicBezTo>
                <a:lnTo>
                  <a:pt x="6752598" y="3590980"/>
                </a:lnTo>
                <a:lnTo>
                  <a:pt x="6636435" y="3689350"/>
                </a:lnTo>
                <a:lnTo>
                  <a:pt x="6534262" y="3751543"/>
                </a:lnTo>
                <a:cubicBezTo>
                  <a:pt x="6461450" y="3788383"/>
                  <a:pt x="6386122" y="3811941"/>
                  <a:pt x="6311623" y="3821071"/>
                </a:cubicBezTo>
                <a:cubicBezTo>
                  <a:pt x="6276293" y="3821071"/>
                  <a:pt x="6240237" y="3825901"/>
                  <a:pt x="6205393" y="3821425"/>
                </a:cubicBezTo>
                <a:cubicBezTo>
                  <a:pt x="6173378" y="3816949"/>
                  <a:pt x="6144192" y="3800928"/>
                  <a:pt x="6113794" y="3789856"/>
                </a:cubicBezTo>
                <a:cubicBezTo>
                  <a:pt x="6049199" y="3766885"/>
                  <a:pt x="6001500" y="3706693"/>
                  <a:pt x="5957763" y="3645087"/>
                </a:cubicBezTo>
                <a:cubicBezTo>
                  <a:pt x="5909660" y="3583952"/>
                  <a:pt x="5886294" y="3495606"/>
                  <a:pt x="5871500" y="3407024"/>
                </a:cubicBezTo>
                <a:cubicBezTo>
                  <a:pt x="5863092" y="3348127"/>
                  <a:pt x="5850885" y="3290408"/>
                  <a:pt x="5850157" y="3228802"/>
                </a:cubicBezTo>
                <a:cubicBezTo>
                  <a:pt x="5850400" y="3053642"/>
                  <a:pt x="5852987" y="2878010"/>
                  <a:pt x="5855735" y="2702379"/>
                </a:cubicBezTo>
                <a:cubicBezTo>
                  <a:pt x="5857594" y="2606377"/>
                  <a:pt x="5854684" y="2511200"/>
                  <a:pt x="5851694" y="2416140"/>
                </a:cubicBezTo>
                <a:cubicBezTo>
                  <a:pt x="5851046" y="2390579"/>
                  <a:pt x="5850480" y="2364900"/>
                  <a:pt x="5849753" y="2339220"/>
                </a:cubicBezTo>
                <a:cubicBezTo>
                  <a:pt x="5734872" y="2584115"/>
                  <a:pt x="5634056" y="2840199"/>
                  <a:pt x="5526775" y="3089687"/>
                </a:cubicBezTo>
                <a:cubicBezTo>
                  <a:pt x="5457490" y="3249062"/>
                  <a:pt x="5393056" y="3412090"/>
                  <a:pt x="5318032" y="3567460"/>
                </a:cubicBezTo>
                <a:cubicBezTo>
                  <a:pt x="5246403" y="3703512"/>
                  <a:pt x="5166607" y="3834736"/>
                  <a:pt x="5075333" y="3948996"/>
                </a:cubicBezTo>
                <a:cubicBezTo>
                  <a:pt x="5025128" y="4008364"/>
                  <a:pt x="4978641" y="4074447"/>
                  <a:pt x="4924556" y="4127219"/>
                </a:cubicBezTo>
                <a:cubicBezTo>
                  <a:pt x="4833929" y="4221924"/>
                  <a:pt x="4736267" y="4300730"/>
                  <a:pt x="4635048" y="4368343"/>
                </a:cubicBezTo>
                <a:cubicBezTo>
                  <a:pt x="4545875" y="4421704"/>
                  <a:pt x="4453550" y="4465759"/>
                  <a:pt x="4359931" y="4482250"/>
                </a:cubicBezTo>
                <a:lnTo>
                  <a:pt x="4263401" y="4484960"/>
                </a:lnTo>
                <a:cubicBezTo>
                  <a:pt x="4105994" y="4489435"/>
                  <a:pt x="4027817" y="4304380"/>
                  <a:pt x="3999117" y="4107900"/>
                </a:cubicBezTo>
                <a:cubicBezTo>
                  <a:pt x="3982786" y="3996350"/>
                  <a:pt x="3980765" y="3880086"/>
                  <a:pt x="3984242" y="3763234"/>
                </a:cubicBezTo>
                <a:cubicBezTo>
                  <a:pt x="3985940" y="3624473"/>
                  <a:pt x="3992407" y="3485004"/>
                  <a:pt x="4001623" y="3345301"/>
                </a:cubicBezTo>
                <a:cubicBezTo>
                  <a:pt x="4006959" y="3276980"/>
                  <a:pt x="4012699" y="3208542"/>
                  <a:pt x="4018520" y="3140220"/>
                </a:cubicBezTo>
                <a:cubicBezTo>
                  <a:pt x="3985453" y="3241170"/>
                  <a:pt x="3952307" y="3342120"/>
                  <a:pt x="3918918" y="3442952"/>
                </a:cubicBezTo>
                <a:cubicBezTo>
                  <a:pt x="3863701" y="3611397"/>
                  <a:pt x="3803389" y="3777369"/>
                  <a:pt x="3739925" y="3941692"/>
                </a:cubicBezTo>
                <a:cubicBezTo>
                  <a:pt x="3602570" y="4297548"/>
                  <a:pt x="3480251" y="4629021"/>
                  <a:pt x="3266332" y="4905602"/>
                </a:cubicBezTo>
                <a:cubicBezTo>
                  <a:pt x="3060904" y="5171229"/>
                  <a:pt x="2795488" y="5377722"/>
                  <a:pt x="2513418" y="5349452"/>
                </a:cubicBezTo>
                <a:cubicBezTo>
                  <a:pt x="2339681" y="5332135"/>
                  <a:pt x="2280583" y="5075815"/>
                  <a:pt x="2277187" y="4857072"/>
                </a:cubicBezTo>
                <a:cubicBezTo>
                  <a:pt x="2271851" y="4510050"/>
                  <a:pt x="2288263" y="4162439"/>
                  <a:pt x="2326260" y="3819775"/>
                </a:cubicBezTo>
                <a:cubicBezTo>
                  <a:pt x="2310617" y="3866819"/>
                  <a:pt x="2212992" y="4271266"/>
                  <a:pt x="2048658" y="4760224"/>
                </a:cubicBezTo>
                <a:lnTo>
                  <a:pt x="1996876" y="4908063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D54D6AB9-BB50-7A8E-96E0-70DFABB05129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2A26B-B15B-78FA-A387-E9C046A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2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49053-BE6C-1C4D-CB70-DBBAF999C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034885 w 12192000"/>
              <a:gd name="connsiteY0" fmla="*/ 1173187 h 6858000"/>
              <a:gd name="connsiteX1" fmla="*/ 10071020 w 12192000"/>
              <a:gd name="connsiteY1" fmla="*/ 1225500 h 6858000"/>
              <a:gd name="connsiteX2" fmla="*/ 10034015 w 12192000"/>
              <a:gd name="connsiteY2" fmla="*/ 1276551 h 6858000"/>
              <a:gd name="connsiteX3" fmla="*/ 9997039 w 12192000"/>
              <a:gd name="connsiteY3" fmla="*/ 1225500 h 6858000"/>
              <a:gd name="connsiteX4" fmla="*/ 10034885 w 12192000"/>
              <a:gd name="connsiteY4" fmla="*/ 1173187 h 6858000"/>
              <a:gd name="connsiteX5" fmla="*/ 10300888 w 12192000"/>
              <a:gd name="connsiteY5" fmla="*/ 1166404 h 6858000"/>
              <a:gd name="connsiteX6" fmla="*/ 10338314 w 12192000"/>
              <a:gd name="connsiteY6" fmla="*/ 1224659 h 6858000"/>
              <a:gd name="connsiteX7" fmla="*/ 10300888 w 12192000"/>
              <a:gd name="connsiteY7" fmla="*/ 1283334 h 6858000"/>
              <a:gd name="connsiteX8" fmla="*/ 10263882 w 12192000"/>
              <a:gd name="connsiteY8" fmla="*/ 1224659 h 6858000"/>
              <a:gd name="connsiteX9" fmla="*/ 10300888 w 12192000"/>
              <a:gd name="connsiteY9" fmla="*/ 1166404 h 6858000"/>
              <a:gd name="connsiteX10" fmla="*/ 9339940 w 12192000"/>
              <a:gd name="connsiteY10" fmla="*/ 1157461 h 6858000"/>
              <a:gd name="connsiteX11" fmla="*/ 9380757 w 12192000"/>
              <a:gd name="connsiteY11" fmla="*/ 1199568 h 6858000"/>
              <a:gd name="connsiteX12" fmla="*/ 9300833 w 12192000"/>
              <a:gd name="connsiteY12" fmla="*/ 1199568 h 6858000"/>
              <a:gd name="connsiteX13" fmla="*/ 9339940 w 12192000"/>
              <a:gd name="connsiteY13" fmla="*/ 1157461 h 6858000"/>
              <a:gd name="connsiteX14" fmla="*/ 10935718 w 12192000"/>
              <a:gd name="connsiteY14" fmla="*/ 1157431 h 6858000"/>
              <a:gd name="connsiteX15" fmla="*/ 10976535 w 12192000"/>
              <a:gd name="connsiteY15" fmla="*/ 1199538 h 6858000"/>
              <a:gd name="connsiteX16" fmla="*/ 10896611 w 12192000"/>
              <a:gd name="connsiteY16" fmla="*/ 1199538 h 6858000"/>
              <a:gd name="connsiteX17" fmla="*/ 10935718 w 12192000"/>
              <a:gd name="connsiteY17" fmla="*/ 1157431 h 6858000"/>
              <a:gd name="connsiteX18" fmla="*/ 10423850 w 12192000"/>
              <a:gd name="connsiteY18" fmla="*/ 1111961 h 6858000"/>
              <a:gd name="connsiteX19" fmla="*/ 10498282 w 12192000"/>
              <a:gd name="connsiteY19" fmla="*/ 1337777 h 6858000"/>
              <a:gd name="connsiteX20" fmla="*/ 10586279 w 12192000"/>
              <a:gd name="connsiteY20" fmla="*/ 1337777 h 6858000"/>
              <a:gd name="connsiteX21" fmla="*/ 10619053 w 12192000"/>
              <a:gd name="connsiteY21" fmla="*/ 1207222 h 6858000"/>
              <a:gd name="connsiteX22" fmla="*/ 10651767 w 12192000"/>
              <a:gd name="connsiteY22" fmla="*/ 1337777 h 6858000"/>
              <a:gd name="connsiteX23" fmla="*/ 10739794 w 12192000"/>
              <a:gd name="connsiteY23" fmla="*/ 1337777 h 6858000"/>
              <a:gd name="connsiteX24" fmla="*/ 10810774 w 12192000"/>
              <a:gd name="connsiteY24" fmla="*/ 1111961 h 6858000"/>
              <a:gd name="connsiteX25" fmla="*/ 10725358 w 12192000"/>
              <a:gd name="connsiteY25" fmla="*/ 1111961 h 6858000"/>
              <a:gd name="connsiteX26" fmla="*/ 10691774 w 12192000"/>
              <a:gd name="connsiteY26" fmla="*/ 1249750 h 6858000"/>
              <a:gd name="connsiteX27" fmla="*/ 10656899 w 12192000"/>
              <a:gd name="connsiteY27" fmla="*/ 1111961 h 6858000"/>
              <a:gd name="connsiteX28" fmla="*/ 10581207 w 12192000"/>
              <a:gd name="connsiteY28" fmla="*/ 1111961 h 6858000"/>
              <a:gd name="connsiteX29" fmla="*/ 10546332 w 12192000"/>
              <a:gd name="connsiteY29" fmla="*/ 1249750 h 6858000"/>
              <a:gd name="connsiteX30" fmla="*/ 10512718 w 12192000"/>
              <a:gd name="connsiteY30" fmla="*/ 1111961 h 6858000"/>
              <a:gd name="connsiteX31" fmla="*/ 10062497 w 12192000"/>
              <a:gd name="connsiteY31" fmla="*/ 1106019 h 6858000"/>
              <a:gd name="connsiteX32" fmla="*/ 9989386 w 12192000"/>
              <a:gd name="connsiteY32" fmla="*/ 1140894 h 6858000"/>
              <a:gd name="connsiteX33" fmla="*/ 9989386 w 12192000"/>
              <a:gd name="connsiteY33" fmla="*/ 1111961 h 6858000"/>
              <a:gd name="connsiteX34" fmla="*/ 9909882 w 12192000"/>
              <a:gd name="connsiteY34" fmla="*/ 1111961 h 6858000"/>
              <a:gd name="connsiteX35" fmla="*/ 9909882 w 12192000"/>
              <a:gd name="connsiteY35" fmla="*/ 1428325 h 6858000"/>
              <a:gd name="connsiteX36" fmla="*/ 9997039 w 12192000"/>
              <a:gd name="connsiteY36" fmla="*/ 1428325 h 6858000"/>
              <a:gd name="connsiteX37" fmla="*/ 9997039 w 12192000"/>
              <a:gd name="connsiteY37" fmla="*/ 1316498 h 6858000"/>
              <a:gd name="connsiteX38" fmla="*/ 10060816 w 12192000"/>
              <a:gd name="connsiteY38" fmla="*/ 1345400 h 6858000"/>
              <a:gd name="connsiteX39" fmla="*/ 10160758 w 12192000"/>
              <a:gd name="connsiteY39" fmla="*/ 1225500 h 6858000"/>
              <a:gd name="connsiteX40" fmla="*/ 10062526 w 12192000"/>
              <a:gd name="connsiteY40" fmla="*/ 1106019 h 6858000"/>
              <a:gd name="connsiteX41" fmla="*/ 11241367 w 12192000"/>
              <a:gd name="connsiteY41" fmla="*/ 1105989 h 6858000"/>
              <a:gd name="connsiteX42" fmla="*/ 11171197 w 12192000"/>
              <a:gd name="connsiteY42" fmla="*/ 1153199 h 6858000"/>
              <a:gd name="connsiteX43" fmla="*/ 11171197 w 12192000"/>
              <a:gd name="connsiteY43" fmla="*/ 1111931 h 6858000"/>
              <a:gd name="connsiteX44" fmla="*/ 11088272 w 12192000"/>
              <a:gd name="connsiteY44" fmla="*/ 1111931 h 6858000"/>
              <a:gd name="connsiteX45" fmla="*/ 11088272 w 12192000"/>
              <a:gd name="connsiteY45" fmla="*/ 1337747 h 6858000"/>
              <a:gd name="connsiteX46" fmla="*/ 11178401 w 12192000"/>
              <a:gd name="connsiteY46" fmla="*/ 1337747 h 6858000"/>
              <a:gd name="connsiteX47" fmla="*/ 11178401 w 12192000"/>
              <a:gd name="connsiteY47" fmla="*/ 1245068 h 6858000"/>
              <a:gd name="connsiteX48" fmla="*/ 11231133 w 12192000"/>
              <a:gd name="connsiteY48" fmla="*/ 1194436 h 6858000"/>
              <a:gd name="connsiteX49" fmla="*/ 11249441 w 12192000"/>
              <a:gd name="connsiteY49" fmla="*/ 1195727 h 6858000"/>
              <a:gd name="connsiteX50" fmla="*/ 11249441 w 12192000"/>
              <a:gd name="connsiteY50" fmla="*/ 1105989 h 6858000"/>
              <a:gd name="connsiteX51" fmla="*/ 9794543 w 12192000"/>
              <a:gd name="connsiteY51" fmla="*/ 1104818 h 6858000"/>
              <a:gd name="connsiteX52" fmla="*/ 9750724 w 12192000"/>
              <a:gd name="connsiteY52" fmla="*/ 1114392 h 6858000"/>
              <a:gd name="connsiteX53" fmla="*/ 9714949 w 12192000"/>
              <a:gd name="connsiteY53" fmla="*/ 1144375 h 6858000"/>
              <a:gd name="connsiteX54" fmla="*/ 9686317 w 12192000"/>
              <a:gd name="connsiteY54" fmla="*/ 1114602 h 6858000"/>
              <a:gd name="connsiteX55" fmla="*/ 9648171 w 12192000"/>
              <a:gd name="connsiteY55" fmla="*/ 1105238 h 6858000"/>
              <a:gd name="connsiteX56" fmla="*/ 9605372 w 12192000"/>
              <a:gd name="connsiteY56" fmla="*/ 1114813 h 6858000"/>
              <a:gd name="connsiteX57" fmla="*/ 9571878 w 12192000"/>
              <a:gd name="connsiteY57" fmla="*/ 1144405 h 6858000"/>
              <a:gd name="connsiteX58" fmla="*/ 9571878 w 12192000"/>
              <a:gd name="connsiteY58" fmla="*/ 1111301 h 6858000"/>
              <a:gd name="connsiteX59" fmla="*/ 9490634 w 12192000"/>
              <a:gd name="connsiteY59" fmla="*/ 1111301 h 6858000"/>
              <a:gd name="connsiteX60" fmla="*/ 9490634 w 12192000"/>
              <a:gd name="connsiteY60" fmla="*/ 1337777 h 6858000"/>
              <a:gd name="connsiteX61" fmla="*/ 9578721 w 12192000"/>
              <a:gd name="connsiteY61" fmla="*/ 1337777 h 6858000"/>
              <a:gd name="connsiteX62" fmla="*/ 9578721 w 12192000"/>
              <a:gd name="connsiteY62" fmla="*/ 1216105 h 6858000"/>
              <a:gd name="connsiteX63" fmla="*/ 9586464 w 12192000"/>
              <a:gd name="connsiteY63" fmla="*/ 1186303 h 6858000"/>
              <a:gd name="connsiteX64" fmla="*/ 9609094 w 12192000"/>
              <a:gd name="connsiteY64" fmla="*/ 1176098 h 6858000"/>
              <a:gd name="connsiteX65" fmla="*/ 9633164 w 12192000"/>
              <a:gd name="connsiteY65" fmla="*/ 1186213 h 6858000"/>
              <a:gd name="connsiteX66" fmla="*/ 9640517 w 12192000"/>
              <a:gd name="connsiteY66" fmla="*/ 1219647 h 6858000"/>
              <a:gd name="connsiteX67" fmla="*/ 9640517 w 12192000"/>
              <a:gd name="connsiteY67" fmla="*/ 1337777 h 6858000"/>
              <a:gd name="connsiteX68" fmla="*/ 9728184 w 12192000"/>
              <a:gd name="connsiteY68" fmla="*/ 1337777 h 6858000"/>
              <a:gd name="connsiteX69" fmla="*/ 9728184 w 12192000"/>
              <a:gd name="connsiteY69" fmla="*/ 1217366 h 6858000"/>
              <a:gd name="connsiteX70" fmla="*/ 9735838 w 12192000"/>
              <a:gd name="connsiteY70" fmla="*/ 1186123 h 6858000"/>
              <a:gd name="connsiteX71" fmla="*/ 9759818 w 12192000"/>
              <a:gd name="connsiteY71" fmla="*/ 1176098 h 6858000"/>
              <a:gd name="connsiteX72" fmla="*/ 9782868 w 12192000"/>
              <a:gd name="connsiteY72" fmla="*/ 1185703 h 6858000"/>
              <a:gd name="connsiteX73" fmla="*/ 9790011 w 12192000"/>
              <a:gd name="connsiteY73" fmla="*/ 1216526 h 6858000"/>
              <a:gd name="connsiteX74" fmla="*/ 9790011 w 12192000"/>
              <a:gd name="connsiteY74" fmla="*/ 1337777 h 6858000"/>
              <a:gd name="connsiteX75" fmla="*/ 9878068 w 12192000"/>
              <a:gd name="connsiteY75" fmla="*/ 1337777 h 6858000"/>
              <a:gd name="connsiteX76" fmla="*/ 9878068 w 12192000"/>
              <a:gd name="connsiteY76" fmla="*/ 1183392 h 6858000"/>
              <a:gd name="connsiteX77" fmla="*/ 9856159 w 12192000"/>
              <a:gd name="connsiteY77" fmla="*/ 1125467 h 6858000"/>
              <a:gd name="connsiteX78" fmla="*/ 9794543 w 12192000"/>
              <a:gd name="connsiteY78" fmla="*/ 1104848 h 6858000"/>
              <a:gd name="connsiteX79" fmla="*/ 10300888 w 12192000"/>
              <a:gd name="connsiteY79" fmla="*/ 1103918 h 6858000"/>
              <a:gd name="connsiteX80" fmla="*/ 10173334 w 12192000"/>
              <a:gd name="connsiteY80" fmla="*/ 1224659 h 6858000"/>
              <a:gd name="connsiteX81" fmla="*/ 10300888 w 12192000"/>
              <a:gd name="connsiteY81" fmla="*/ 1345850 h 6858000"/>
              <a:gd name="connsiteX82" fmla="*/ 10428442 w 12192000"/>
              <a:gd name="connsiteY82" fmla="*/ 1224659 h 6858000"/>
              <a:gd name="connsiteX83" fmla="*/ 10300888 w 12192000"/>
              <a:gd name="connsiteY83" fmla="*/ 1103918 h 6858000"/>
              <a:gd name="connsiteX84" fmla="*/ 9340780 w 12192000"/>
              <a:gd name="connsiteY84" fmla="*/ 1103918 h 6858000"/>
              <a:gd name="connsiteX85" fmla="*/ 9211095 w 12192000"/>
              <a:gd name="connsiteY85" fmla="*/ 1226790 h 6858000"/>
              <a:gd name="connsiteX86" fmla="*/ 9337359 w 12192000"/>
              <a:gd name="connsiteY86" fmla="*/ 1345850 h 6858000"/>
              <a:gd name="connsiteX87" fmla="*/ 9461942 w 12192000"/>
              <a:gd name="connsiteY87" fmla="*/ 1271029 h 6858000"/>
              <a:gd name="connsiteX88" fmla="*/ 9376045 w 12192000"/>
              <a:gd name="connsiteY88" fmla="*/ 1271029 h 6858000"/>
              <a:gd name="connsiteX89" fmla="*/ 9342431 w 12192000"/>
              <a:gd name="connsiteY89" fmla="*/ 1289757 h 6858000"/>
              <a:gd name="connsiteX90" fmla="*/ 9300773 w 12192000"/>
              <a:gd name="connsiteY90" fmla="*/ 1244677 h 6858000"/>
              <a:gd name="connsiteX91" fmla="*/ 9469144 w 12192000"/>
              <a:gd name="connsiteY91" fmla="*/ 1244677 h 6858000"/>
              <a:gd name="connsiteX92" fmla="*/ 9469144 w 12192000"/>
              <a:gd name="connsiteY92" fmla="*/ 1239155 h 6858000"/>
              <a:gd name="connsiteX93" fmla="*/ 9340720 w 12192000"/>
              <a:gd name="connsiteY93" fmla="*/ 1103948 h 6858000"/>
              <a:gd name="connsiteX94" fmla="*/ 10936558 w 12192000"/>
              <a:gd name="connsiteY94" fmla="*/ 1103888 h 6858000"/>
              <a:gd name="connsiteX95" fmla="*/ 10806873 w 12192000"/>
              <a:gd name="connsiteY95" fmla="*/ 1226760 h 6858000"/>
              <a:gd name="connsiteX96" fmla="*/ 10933136 w 12192000"/>
              <a:gd name="connsiteY96" fmla="*/ 1345821 h 6858000"/>
              <a:gd name="connsiteX97" fmla="*/ 11057719 w 12192000"/>
              <a:gd name="connsiteY97" fmla="*/ 1270999 h 6858000"/>
              <a:gd name="connsiteX98" fmla="*/ 10971823 w 12192000"/>
              <a:gd name="connsiteY98" fmla="*/ 1270999 h 6858000"/>
              <a:gd name="connsiteX99" fmla="*/ 10938209 w 12192000"/>
              <a:gd name="connsiteY99" fmla="*/ 1289727 h 6858000"/>
              <a:gd name="connsiteX100" fmla="*/ 10896551 w 12192000"/>
              <a:gd name="connsiteY100" fmla="*/ 1244648 h 6858000"/>
              <a:gd name="connsiteX101" fmla="*/ 11064922 w 12192000"/>
              <a:gd name="connsiteY101" fmla="*/ 1244648 h 6858000"/>
              <a:gd name="connsiteX102" fmla="*/ 11064922 w 12192000"/>
              <a:gd name="connsiteY102" fmla="*/ 1239125 h 6858000"/>
              <a:gd name="connsiteX103" fmla="*/ 10936498 w 12192000"/>
              <a:gd name="connsiteY103" fmla="*/ 1103918 h 6858000"/>
              <a:gd name="connsiteX104" fmla="*/ 11328404 w 12192000"/>
              <a:gd name="connsiteY104" fmla="*/ 1029276 h 6858000"/>
              <a:gd name="connsiteX105" fmla="*/ 11320841 w 12192000"/>
              <a:gd name="connsiteY105" fmla="*/ 1036839 h 6858000"/>
              <a:gd name="connsiteX106" fmla="*/ 11320841 w 12192000"/>
              <a:gd name="connsiteY106" fmla="*/ 1092843 h 6858000"/>
              <a:gd name="connsiteX107" fmla="*/ 11328404 w 12192000"/>
              <a:gd name="connsiteY107" fmla="*/ 1100436 h 6858000"/>
              <a:gd name="connsiteX108" fmla="*/ 11384288 w 12192000"/>
              <a:gd name="connsiteY108" fmla="*/ 1100436 h 6858000"/>
              <a:gd name="connsiteX109" fmla="*/ 11391881 w 12192000"/>
              <a:gd name="connsiteY109" fmla="*/ 1092873 h 6858000"/>
              <a:gd name="connsiteX110" fmla="*/ 11391881 w 12192000"/>
              <a:gd name="connsiteY110" fmla="*/ 1036839 h 6858000"/>
              <a:gd name="connsiteX111" fmla="*/ 11384288 w 12192000"/>
              <a:gd name="connsiteY111" fmla="*/ 1029276 h 6858000"/>
              <a:gd name="connsiteX112" fmla="*/ 11429547 w 12192000"/>
              <a:gd name="connsiteY112" fmla="*/ 1029246 h 6858000"/>
              <a:gd name="connsiteX113" fmla="*/ 11421954 w 12192000"/>
              <a:gd name="connsiteY113" fmla="*/ 1036809 h 6858000"/>
              <a:gd name="connsiteX114" fmla="*/ 11421954 w 12192000"/>
              <a:gd name="connsiteY114" fmla="*/ 1163973 h 6858000"/>
              <a:gd name="connsiteX115" fmla="*/ 11429547 w 12192000"/>
              <a:gd name="connsiteY115" fmla="*/ 1171566 h 6858000"/>
              <a:gd name="connsiteX116" fmla="*/ 11556681 w 12192000"/>
              <a:gd name="connsiteY116" fmla="*/ 1171566 h 6858000"/>
              <a:gd name="connsiteX117" fmla="*/ 11564244 w 12192000"/>
              <a:gd name="connsiteY117" fmla="*/ 1163973 h 6858000"/>
              <a:gd name="connsiteX118" fmla="*/ 11564244 w 12192000"/>
              <a:gd name="connsiteY118" fmla="*/ 1036809 h 6858000"/>
              <a:gd name="connsiteX119" fmla="*/ 11556681 w 12192000"/>
              <a:gd name="connsiteY119" fmla="*/ 1029246 h 6858000"/>
              <a:gd name="connsiteX120" fmla="*/ 11257184 w 12192000"/>
              <a:gd name="connsiteY120" fmla="*/ 856823 h 6858000"/>
              <a:gd name="connsiteX121" fmla="*/ 11249591 w 12192000"/>
              <a:gd name="connsiteY121" fmla="*/ 864416 h 6858000"/>
              <a:gd name="connsiteX122" fmla="*/ 11249591 w 12192000"/>
              <a:gd name="connsiteY122" fmla="*/ 991550 h 6858000"/>
              <a:gd name="connsiteX123" fmla="*/ 11257184 w 12192000"/>
              <a:gd name="connsiteY123" fmla="*/ 999143 h 6858000"/>
              <a:gd name="connsiteX124" fmla="*/ 11384318 w 12192000"/>
              <a:gd name="connsiteY124" fmla="*/ 999143 h 6858000"/>
              <a:gd name="connsiteX125" fmla="*/ 11391911 w 12192000"/>
              <a:gd name="connsiteY125" fmla="*/ 991550 h 6858000"/>
              <a:gd name="connsiteX126" fmla="*/ 11391911 w 12192000"/>
              <a:gd name="connsiteY126" fmla="*/ 864416 h 6858000"/>
              <a:gd name="connsiteX127" fmla="*/ 11384318 w 12192000"/>
              <a:gd name="connsiteY127" fmla="*/ 856823 h 6858000"/>
              <a:gd name="connsiteX128" fmla="*/ 11429457 w 12192000"/>
              <a:gd name="connsiteY128" fmla="*/ 767925 h 6858000"/>
              <a:gd name="connsiteX129" fmla="*/ 11421864 w 12192000"/>
              <a:gd name="connsiteY129" fmla="*/ 775518 h 6858000"/>
              <a:gd name="connsiteX130" fmla="*/ 11421924 w 12192000"/>
              <a:gd name="connsiteY130" fmla="*/ 991550 h 6858000"/>
              <a:gd name="connsiteX131" fmla="*/ 11429517 w 12192000"/>
              <a:gd name="connsiteY131" fmla="*/ 999143 h 6858000"/>
              <a:gd name="connsiteX132" fmla="*/ 11645609 w 12192000"/>
              <a:gd name="connsiteY132" fmla="*/ 999143 h 6858000"/>
              <a:gd name="connsiteX133" fmla="*/ 11653202 w 12192000"/>
              <a:gd name="connsiteY133" fmla="*/ 991550 h 6858000"/>
              <a:gd name="connsiteX134" fmla="*/ 11653202 w 12192000"/>
              <a:gd name="connsiteY134" fmla="*/ 883564 h 6858000"/>
              <a:gd name="connsiteX135" fmla="*/ 11537533 w 12192000"/>
              <a:gd name="connsiteY135" fmla="*/ 767925 h 6858000"/>
              <a:gd name="connsiteX136" fmla="*/ 4860000 w 12192000"/>
              <a:gd name="connsiteY136" fmla="*/ 0 h 6858000"/>
              <a:gd name="connsiteX137" fmla="*/ 12192000 w 12192000"/>
              <a:gd name="connsiteY137" fmla="*/ 0 h 6858000"/>
              <a:gd name="connsiteX138" fmla="*/ 12192000 w 12192000"/>
              <a:gd name="connsiteY138" fmla="*/ 6858000 h 6858000"/>
              <a:gd name="connsiteX139" fmla="*/ 0 w 12192000"/>
              <a:gd name="connsiteY139" fmla="*/ 6858000 h 6858000"/>
              <a:gd name="connsiteX140" fmla="*/ 0 w 12192000"/>
              <a:gd name="connsiteY140" fmla="*/ 4644000 h 6858000"/>
              <a:gd name="connsiteX141" fmla="*/ 4860000 w 12192000"/>
              <a:gd name="connsiteY141" fmla="*/ 4644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6858000">
                <a:moveTo>
                  <a:pt x="10034885" y="1173187"/>
                </a:moveTo>
                <a:cubicBezTo>
                  <a:pt x="10059556" y="1173187"/>
                  <a:pt x="10071020" y="1190204"/>
                  <a:pt x="10071020" y="1225500"/>
                </a:cubicBezTo>
                <a:cubicBezTo>
                  <a:pt x="10071020" y="1260795"/>
                  <a:pt x="10058265" y="1276551"/>
                  <a:pt x="10034015" y="1276551"/>
                </a:cubicBezTo>
                <a:cubicBezTo>
                  <a:pt x="10009374" y="1276551"/>
                  <a:pt x="9997039" y="1259534"/>
                  <a:pt x="9997039" y="1225500"/>
                </a:cubicBezTo>
                <a:cubicBezTo>
                  <a:pt x="9997039" y="1189784"/>
                  <a:pt x="10008084" y="1173187"/>
                  <a:pt x="10034885" y="1173187"/>
                </a:cubicBezTo>
                <a:close/>
                <a:moveTo>
                  <a:pt x="10300888" y="1166404"/>
                </a:moveTo>
                <a:cubicBezTo>
                  <a:pt x="10328110" y="1166404"/>
                  <a:pt x="10338314" y="1184712"/>
                  <a:pt x="10338314" y="1224659"/>
                </a:cubicBezTo>
                <a:cubicBezTo>
                  <a:pt x="10338314" y="1264606"/>
                  <a:pt x="10328110" y="1283334"/>
                  <a:pt x="10300888" y="1283334"/>
                </a:cubicBezTo>
                <a:cubicBezTo>
                  <a:pt x="10273666" y="1283334"/>
                  <a:pt x="10263882" y="1264636"/>
                  <a:pt x="10263882" y="1224659"/>
                </a:cubicBezTo>
                <a:cubicBezTo>
                  <a:pt x="10263882" y="1184682"/>
                  <a:pt x="10273666" y="1166404"/>
                  <a:pt x="10300888" y="1166404"/>
                </a:cubicBezTo>
                <a:close/>
                <a:moveTo>
                  <a:pt x="9339940" y="1157461"/>
                </a:moveTo>
                <a:cubicBezTo>
                  <a:pt x="9365451" y="1157461"/>
                  <a:pt x="9379046" y="1171506"/>
                  <a:pt x="9380757" y="1199568"/>
                </a:cubicBezTo>
                <a:lnTo>
                  <a:pt x="9300833" y="1199568"/>
                </a:lnTo>
                <a:cubicBezTo>
                  <a:pt x="9302064" y="1172797"/>
                  <a:pt x="9316560" y="1157461"/>
                  <a:pt x="9339940" y="1157461"/>
                </a:cubicBezTo>
                <a:close/>
                <a:moveTo>
                  <a:pt x="10935718" y="1157431"/>
                </a:moveTo>
                <a:cubicBezTo>
                  <a:pt x="10961228" y="1157431"/>
                  <a:pt x="10974824" y="1171477"/>
                  <a:pt x="10976535" y="1199538"/>
                </a:cubicBezTo>
                <a:lnTo>
                  <a:pt x="10896611" y="1199538"/>
                </a:lnTo>
                <a:cubicBezTo>
                  <a:pt x="10897842" y="1172767"/>
                  <a:pt x="10912338" y="1157431"/>
                  <a:pt x="10935718" y="1157431"/>
                </a:cubicBezTo>
                <a:close/>
                <a:moveTo>
                  <a:pt x="10423850" y="1111961"/>
                </a:moveTo>
                <a:lnTo>
                  <a:pt x="10498282" y="1337777"/>
                </a:lnTo>
                <a:lnTo>
                  <a:pt x="10586279" y="1337777"/>
                </a:lnTo>
                <a:lnTo>
                  <a:pt x="10619053" y="1207222"/>
                </a:lnTo>
                <a:lnTo>
                  <a:pt x="10651767" y="1337777"/>
                </a:lnTo>
                <a:lnTo>
                  <a:pt x="10739794" y="1337777"/>
                </a:lnTo>
                <a:lnTo>
                  <a:pt x="10810774" y="1111961"/>
                </a:lnTo>
                <a:lnTo>
                  <a:pt x="10725358" y="1111961"/>
                </a:lnTo>
                <a:lnTo>
                  <a:pt x="10691774" y="1249750"/>
                </a:lnTo>
                <a:lnTo>
                  <a:pt x="10656899" y="1111961"/>
                </a:lnTo>
                <a:lnTo>
                  <a:pt x="10581207" y="1111961"/>
                </a:lnTo>
                <a:lnTo>
                  <a:pt x="10546332" y="1249750"/>
                </a:lnTo>
                <a:lnTo>
                  <a:pt x="10512718" y="1111961"/>
                </a:lnTo>
                <a:close/>
                <a:moveTo>
                  <a:pt x="10062497" y="1106019"/>
                </a:moveTo>
                <a:cubicBezTo>
                  <a:pt x="10030203" y="1106019"/>
                  <a:pt x="10007243" y="1116643"/>
                  <a:pt x="9989386" y="1140894"/>
                </a:cubicBezTo>
                <a:lnTo>
                  <a:pt x="9989386" y="1111961"/>
                </a:lnTo>
                <a:lnTo>
                  <a:pt x="9909882" y="1111961"/>
                </a:lnTo>
                <a:lnTo>
                  <a:pt x="9909882" y="1428325"/>
                </a:lnTo>
                <a:lnTo>
                  <a:pt x="9997039" y="1428325"/>
                </a:lnTo>
                <a:lnTo>
                  <a:pt x="9997039" y="1316498"/>
                </a:lnTo>
                <a:cubicBezTo>
                  <a:pt x="10012766" y="1336486"/>
                  <a:pt x="10033174" y="1345400"/>
                  <a:pt x="10060816" y="1345400"/>
                </a:cubicBezTo>
                <a:cubicBezTo>
                  <a:pt x="10121202" y="1345400"/>
                  <a:pt x="10160758" y="1299031"/>
                  <a:pt x="10160758" y="1225500"/>
                </a:cubicBezTo>
                <a:cubicBezTo>
                  <a:pt x="10160758" y="1151968"/>
                  <a:pt x="10119941" y="1106019"/>
                  <a:pt x="10062526" y="1106019"/>
                </a:cubicBezTo>
                <a:close/>
                <a:moveTo>
                  <a:pt x="11241367" y="1105989"/>
                </a:moveTo>
                <a:cubicBezTo>
                  <a:pt x="11204782" y="1105989"/>
                  <a:pt x="11183113" y="1120005"/>
                  <a:pt x="11171197" y="1153199"/>
                </a:cubicBezTo>
                <a:lnTo>
                  <a:pt x="11171197" y="1111931"/>
                </a:lnTo>
                <a:lnTo>
                  <a:pt x="11088272" y="1111931"/>
                </a:lnTo>
                <a:lnTo>
                  <a:pt x="11088272" y="1337747"/>
                </a:lnTo>
                <a:lnTo>
                  <a:pt x="11178401" y="1337747"/>
                </a:lnTo>
                <a:lnTo>
                  <a:pt x="11178401" y="1245068"/>
                </a:lnTo>
                <a:cubicBezTo>
                  <a:pt x="11178401" y="1210193"/>
                  <a:pt x="11194998" y="1194436"/>
                  <a:pt x="11231133" y="1194436"/>
                </a:cubicBezTo>
                <a:cubicBezTo>
                  <a:pt x="11236655" y="1194436"/>
                  <a:pt x="11242628" y="1194887"/>
                  <a:pt x="11249441" y="1195727"/>
                </a:cubicBezTo>
                <a:lnTo>
                  <a:pt x="11249441" y="1105989"/>
                </a:lnTo>
                <a:close/>
                <a:moveTo>
                  <a:pt x="9794543" y="1104818"/>
                </a:moveTo>
                <a:cubicBezTo>
                  <a:pt x="9778276" y="1104818"/>
                  <a:pt x="9763660" y="1108030"/>
                  <a:pt x="9750724" y="1114392"/>
                </a:cubicBezTo>
                <a:cubicBezTo>
                  <a:pt x="9737759" y="1120785"/>
                  <a:pt x="9725844" y="1130779"/>
                  <a:pt x="9714949" y="1144375"/>
                </a:cubicBezTo>
                <a:cubicBezTo>
                  <a:pt x="9706545" y="1130779"/>
                  <a:pt x="9697002" y="1120845"/>
                  <a:pt x="9686317" y="1114602"/>
                </a:cubicBezTo>
                <a:cubicBezTo>
                  <a:pt x="9675632" y="1108360"/>
                  <a:pt x="9662907" y="1105238"/>
                  <a:pt x="9648171" y="1105238"/>
                </a:cubicBezTo>
                <a:cubicBezTo>
                  <a:pt x="9632054" y="1105238"/>
                  <a:pt x="9617768" y="1108420"/>
                  <a:pt x="9605372" y="1114813"/>
                </a:cubicBezTo>
                <a:cubicBezTo>
                  <a:pt x="9592977" y="1121205"/>
                  <a:pt x="9581812" y="1131049"/>
                  <a:pt x="9571878" y="1144405"/>
                </a:cubicBezTo>
                <a:lnTo>
                  <a:pt x="9571878" y="1111301"/>
                </a:lnTo>
                <a:lnTo>
                  <a:pt x="9490634" y="1111301"/>
                </a:lnTo>
                <a:lnTo>
                  <a:pt x="9490634" y="1337777"/>
                </a:lnTo>
                <a:lnTo>
                  <a:pt x="9578721" y="1337777"/>
                </a:lnTo>
                <a:lnTo>
                  <a:pt x="9578721" y="1216105"/>
                </a:lnTo>
                <a:cubicBezTo>
                  <a:pt x="9578721" y="1203050"/>
                  <a:pt x="9581302" y="1193116"/>
                  <a:pt x="9586464" y="1186303"/>
                </a:cubicBezTo>
                <a:cubicBezTo>
                  <a:pt x="9591627" y="1179490"/>
                  <a:pt x="9599190" y="1176098"/>
                  <a:pt x="9609094" y="1176098"/>
                </a:cubicBezTo>
                <a:cubicBezTo>
                  <a:pt x="9620259" y="1176098"/>
                  <a:pt x="9628272" y="1179460"/>
                  <a:pt x="9633164" y="1186213"/>
                </a:cubicBezTo>
                <a:cubicBezTo>
                  <a:pt x="9638056" y="1192966"/>
                  <a:pt x="9640517" y="1204100"/>
                  <a:pt x="9640517" y="1219647"/>
                </a:cubicBezTo>
                <a:lnTo>
                  <a:pt x="9640517" y="1337777"/>
                </a:lnTo>
                <a:lnTo>
                  <a:pt x="9728184" y="1337777"/>
                </a:lnTo>
                <a:lnTo>
                  <a:pt x="9728184" y="1217366"/>
                </a:lnTo>
                <a:cubicBezTo>
                  <a:pt x="9728184" y="1203200"/>
                  <a:pt x="9730736" y="1192786"/>
                  <a:pt x="9735838" y="1186123"/>
                </a:cubicBezTo>
                <a:cubicBezTo>
                  <a:pt x="9740940" y="1179460"/>
                  <a:pt x="9748923" y="1176098"/>
                  <a:pt x="9759818" y="1176098"/>
                </a:cubicBezTo>
                <a:cubicBezTo>
                  <a:pt x="9770713" y="1176098"/>
                  <a:pt x="9778126" y="1179310"/>
                  <a:pt x="9782868" y="1185703"/>
                </a:cubicBezTo>
                <a:cubicBezTo>
                  <a:pt x="9787610" y="1192095"/>
                  <a:pt x="9790011" y="1202360"/>
                  <a:pt x="9790011" y="1216526"/>
                </a:cubicBezTo>
                <a:lnTo>
                  <a:pt x="9790011" y="1337777"/>
                </a:lnTo>
                <a:lnTo>
                  <a:pt x="9878068" y="1337777"/>
                </a:lnTo>
                <a:lnTo>
                  <a:pt x="9878068" y="1183392"/>
                </a:lnTo>
                <a:cubicBezTo>
                  <a:pt x="9878068" y="1158541"/>
                  <a:pt x="9870775" y="1139213"/>
                  <a:pt x="9856159" y="1125467"/>
                </a:cubicBezTo>
                <a:cubicBezTo>
                  <a:pt x="9841543" y="1111721"/>
                  <a:pt x="9821014" y="1104848"/>
                  <a:pt x="9794543" y="1104848"/>
                </a:cubicBezTo>
                <a:close/>
                <a:moveTo>
                  <a:pt x="10300888" y="1103918"/>
                </a:moveTo>
                <a:cubicBezTo>
                  <a:pt x="10221384" y="1103918"/>
                  <a:pt x="10173334" y="1149807"/>
                  <a:pt x="10173334" y="1224659"/>
                </a:cubicBezTo>
                <a:cubicBezTo>
                  <a:pt x="10173334" y="1299511"/>
                  <a:pt x="10221384" y="1345850"/>
                  <a:pt x="10300888" y="1345850"/>
                </a:cubicBezTo>
                <a:cubicBezTo>
                  <a:pt x="10380392" y="1345850"/>
                  <a:pt x="10428442" y="1299511"/>
                  <a:pt x="10428442" y="1224659"/>
                </a:cubicBezTo>
                <a:cubicBezTo>
                  <a:pt x="10428442" y="1149807"/>
                  <a:pt x="10380392" y="1103918"/>
                  <a:pt x="10300888" y="1103918"/>
                </a:cubicBezTo>
                <a:close/>
                <a:moveTo>
                  <a:pt x="9340780" y="1103918"/>
                </a:moveTo>
                <a:cubicBezTo>
                  <a:pt x="9260436" y="1103918"/>
                  <a:pt x="9211095" y="1151098"/>
                  <a:pt x="9211095" y="1226790"/>
                </a:cubicBezTo>
                <a:cubicBezTo>
                  <a:pt x="9211095" y="1302482"/>
                  <a:pt x="9259145" y="1345850"/>
                  <a:pt x="9337359" y="1345850"/>
                </a:cubicBezTo>
                <a:cubicBezTo>
                  <a:pt x="9407108" y="1345850"/>
                  <a:pt x="9449636" y="1319919"/>
                  <a:pt x="9461942" y="1271029"/>
                </a:cubicBezTo>
                <a:lnTo>
                  <a:pt x="9376045" y="1271029"/>
                </a:lnTo>
                <a:cubicBezTo>
                  <a:pt x="9371783" y="1282944"/>
                  <a:pt x="9359898" y="1289757"/>
                  <a:pt x="9342431" y="1289757"/>
                </a:cubicBezTo>
                <a:cubicBezTo>
                  <a:pt x="9316500" y="1289757"/>
                  <a:pt x="9301613" y="1273610"/>
                  <a:pt x="9300773" y="1244677"/>
                </a:cubicBezTo>
                <a:lnTo>
                  <a:pt x="9469144" y="1244677"/>
                </a:lnTo>
                <a:lnTo>
                  <a:pt x="9469144" y="1239155"/>
                </a:lnTo>
                <a:cubicBezTo>
                  <a:pt x="9469144" y="1154099"/>
                  <a:pt x="9420674" y="1103948"/>
                  <a:pt x="9340720" y="1103948"/>
                </a:cubicBezTo>
                <a:close/>
                <a:moveTo>
                  <a:pt x="10936558" y="1103888"/>
                </a:moveTo>
                <a:cubicBezTo>
                  <a:pt x="10856214" y="1103888"/>
                  <a:pt x="10806873" y="1151068"/>
                  <a:pt x="10806873" y="1226760"/>
                </a:cubicBezTo>
                <a:cubicBezTo>
                  <a:pt x="10806873" y="1302452"/>
                  <a:pt x="10854923" y="1345821"/>
                  <a:pt x="10933136" y="1345821"/>
                </a:cubicBezTo>
                <a:cubicBezTo>
                  <a:pt x="11002886" y="1345821"/>
                  <a:pt x="11045414" y="1319890"/>
                  <a:pt x="11057719" y="1270999"/>
                </a:cubicBezTo>
                <a:lnTo>
                  <a:pt x="10971823" y="1270999"/>
                </a:lnTo>
                <a:cubicBezTo>
                  <a:pt x="10967561" y="1282914"/>
                  <a:pt x="10955646" y="1289727"/>
                  <a:pt x="10938209" y="1289727"/>
                </a:cubicBezTo>
                <a:cubicBezTo>
                  <a:pt x="10912278" y="1289727"/>
                  <a:pt x="10897391" y="1273580"/>
                  <a:pt x="10896551" y="1244648"/>
                </a:cubicBezTo>
                <a:lnTo>
                  <a:pt x="11064922" y="1244648"/>
                </a:lnTo>
                <a:lnTo>
                  <a:pt x="11064922" y="1239125"/>
                </a:lnTo>
                <a:cubicBezTo>
                  <a:pt x="11064922" y="1154069"/>
                  <a:pt x="11016452" y="1103918"/>
                  <a:pt x="10936498" y="1103918"/>
                </a:cubicBezTo>
                <a:close/>
                <a:moveTo>
                  <a:pt x="11328404" y="1029276"/>
                </a:moveTo>
                <a:lnTo>
                  <a:pt x="11320841" y="1036839"/>
                </a:lnTo>
                <a:lnTo>
                  <a:pt x="11320841" y="1092843"/>
                </a:lnTo>
                <a:lnTo>
                  <a:pt x="11328404" y="1100436"/>
                </a:lnTo>
                <a:lnTo>
                  <a:pt x="11384288" y="1100436"/>
                </a:lnTo>
                <a:lnTo>
                  <a:pt x="11391881" y="1092873"/>
                </a:lnTo>
                <a:lnTo>
                  <a:pt x="11391881" y="1036839"/>
                </a:lnTo>
                <a:lnTo>
                  <a:pt x="11384288" y="1029276"/>
                </a:lnTo>
                <a:close/>
                <a:moveTo>
                  <a:pt x="11429547" y="1029246"/>
                </a:moveTo>
                <a:lnTo>
                  <a:pt x="11421954" y="1036809"/>
                </a:lnTo>
                <a:lnTo>
                  <a:pt x="11421954" y="1163973"/>
                </a:lnTo>
                <a:lnTo>
                  <a:pt x="11429547" y="1171566"/>
                </a:lnTo>
                <a:lnTo>
                  <a:pt x="11556681" y="1171566"/>
                </a:lnTo>
                <a:lnTo>
                  <a:pt x="11564244" y="1163973"/>
                </a:lnTo>
                <a:lnTo>
                  <a:pt x="11564244" y="1036809"/>
                </a:lnTo>
                <a:lnTo>
                  <a:pt x="11556681" y="1029246"/>
                </a:lnTo>
                <a:close/>
                <a:moveTo>
                  <a:pt x="11257184" y="856823"/>
                </a:moveTo>
                <a:lnTo>
                  <a:pt x="11249591" y="864416"/>
                </a:lnTo>
                <a:lnTo>
                  <a:pt x="11249591" y="991550"/>
                </a:lnTo>
                <a:lnTo>
                  <a:pt x="11257184" y="999143"/>
                </a:lnTo>
                <a:lnTo>
                  <a:pt x="11384318" y="999143"/>
                </a:lnTo>
                <a:lnTo>
                  <a:pt x="11391911" y="991550"/>
                </a:lnTo>
                <a:lnTo>
                  <a:pt x="11391911" y="864416"/>
                </a:lnTo>
                <a:lnTo>
                  <a:pt x="11384318" y="856823"/>
                </a:lnTo>
                <a:close/>
                <a:moveTo>
                  <a:pt x="11429457" y="767925"/>
                </a:moveTo>
                <a:lnTo>
                  <a:pt x="11421864" y="775518"/>
                </a:lnTo>
                <a:lnTo>
                  <a:pt x="11421924" y="991550"/>
                </a:lnTo>
                <a:lnTo>
                  <a:pt x="11429517" y="999143"/>
                </a:lnTo>
                <a:lnTo>
                  <a:pt x="11645609" y="999143"/>
                </a:lnTo>
                <a:lnTo>
                  <a:pt x="11653202" y="991550"/>
                </a:lnTo>
                <a:lnTo>
                  <a:pt x="11653202" y="883564"/>
                </a:lnTo>
                <a:lnTo>
                  <a:pt x="11537533" y="767925"/>
                </a:lnTo>
                <a:close/>
                <a:moveTo>
                  <a:pt x="486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644000"/>
                </a:lnTo>
                <a:lnTo>
                  <a:pt x="4860000" y="464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87011-3214-FD25-1181-F605A9CA6455}"/>
              </a:ext>
            </a:extLst>
          </p:cNvPr>
          <p:cNvSpPr/>
          <p:nvPr/>
        </p:nvSpPr>
        <p:spPr bwMode="white">
          <a:xfrm>
            <a:off x="0" y="-1"/>
            <a:ext cx="4876800" cy="4680000"/>
          </a:xfrm>
          <a:prstGeom prst="rect">
            <a:avLst/>
          </a:prstGeom>
          <a:gradFill flip="none" rotWithShape="1">
            <a:gsLst>
              <a:gs pos="50000">
                <a:srgbClr val="3AAEF6"/>
              </a:gs>
              <a:gs pos="100000">
                <a:srgbClr val="4F9DFD"/>
              </a:gs>
              <a:gs pos="0">
                <a:srgbClr val="04B8E2"/>
              </a:gs>
            </a:gsLst>
            <a:lin ang="18000000" scaled="0"/>
            <a:tileRect/>
          </a:gradFill>
        </p:spPr>
        <p:txBody>
          <a:bodyPr rtlCol="0" anchor="ctr"/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endParaRPr kumimoji="0" lang="en-PT" b="0" i="0" u="none" strike="noStrike" kern="0" cap="none" spc="0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Squiggle">
            <a:extLst>
              <a:ext uri="{FF2B5EF4-FFF2-40B4-BE49-F238E27FC236}">
                <a16:creationId xmlns:a16="http://schemas.microsoft.com/office/drawing/2014/main" id="{18F540EF-87D8-0E44-F690-9F7604110481}"/>
              </a:ext>
            </a:extLst>
          </p:cNvPr>
          <p:cNvSpPr/>
          <p:nvPr/>
        </p:nvSpPr>
        <p:spPr>
          <a:xfrm>
            <a:off x="0" y="0"/>
            <a:ext cx="4876800" cy="4680000"/>
          </a:xfrm>
          <a:custGeom>
            <a:avLst/>
            <a:gdLst>
              <a:gd name="connsiteX0" fmla="*/ 4876800 w 4876800"/>
              <a:gd name="connsiteY0" fmla="*/ 3948026 h 4648200"/>
              <a:gd name="connsiteX1" fmla="*/ 4876800 w 4876800"/>
              <a:gd name="connsiteY1" fmla="*/ 4648200 h 4648200"/>
              <a:gd name="connsiteX2" fmla="*/ 3641772 w 4876800"/>
              <a:gd name="connsiteY2" fmla="*/ 4648200 h 4648200"/>
              <a:gd name="connsiteX3" fmla="*/ 2979537 w 4876800"/>
              <a:gd name="connsiteY3" fmla="*/ 0 h 4648200"/>
              <a:gd name="connsiteX4" fmla="*/ 4799703 w 4876800"/>
              <a:gd name="connsiteY4" fmla="*/ 0 h 4648200"/>
              <a:gd name="connsiteX5" fmla="*/ 4807781 w 4876800"/>
              <a:gd name="connsiteY5" fmla="*/ 25078 h 4648200"/>
              <a:gd name="connsiteX6" fmla="*/ 4876075 w 4876800"/>
              <a:gd name="connsiteY6" fmla="*/ 276777 h 4648200"/>
              <a:gd name="connsiteX7" fmla="*/ 4876800 w 4876800"/>
              <a:gd name="connsiteY7" fmla="*/ 279858 h 4648200"/>
              <a:gd name="connsiteX8" fmla="*/ 4876800 w 4876800"/>
              <a:gd name="connsiteY8" fmla="*/ 2099726 h 4648200"/>
              <a:gd name="connsiteX9" fmla="*/ 3571982 w 4876800"/>
              <a:gd name="connsiteY9" fmla="*/ 4648200 h 4648200"/>
              <a:gd name="connsiteX10" fmla="*/ 57811 w 4876800"/>
              <a:gd name="connsiteY10" fmla="*/ 4648200 h 4648200"/>
              <a:gd name="connsiteX11" fmla="*/ 671862 w 4876800"/>
              <a:gd name="connsiteY11" fmla="*/ 0 h 4648200"/>
              <a:gd name="connsiteX12" fmla="*/ 2817209 w 4876800"/>
              <a:gd name="connsiteY12" fmla="*/ 0 h 4648200"/>
              <a:gd name="connsiteX13" fmla="*/ 0 w 4876800"/>
              <a:gd name="connsiteY13" fmla="*/ 2583289 h 4648200"/>
              <a:gd name="connsiteX14" fmla="*/ 0 w 4876800"/>
              <a:gd name="connsiteY14" fmla="*/ 534044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6800" h="4648200">
                <a:moveTo>
                  <a:pt x="4876800" y="3948026"/>
                </a:moveTo>
                <a:lnTo>
                  <a:pt x="4876800" y="4648200"/>
                </a:lnTo>
                <a:lnTo>
                  <a:pt x="3641772" y="4648200"/>
                </a:lnTo>
                <a:close/>
                <a:moveTo>
                  <a:pt x="2979537" y="0"/>
                </a:moveTo>
                <a:lnTo>
                  <a:pt x="4799703" y="0"/>
                </a:lnTo>
                <a:lnTo>
                  <a:pt x="4807781" y="25078"/>
                </a:lnTo>
                <a:cubicBezTo>
                  <a:pt x="4831182" y="102611"/>
                  <a:pt x="4853944" y="186832"/>
                  <a:pt x="4876075" y="276777"/>
                </a:cubicBezTo>
                <a:lnTo>
                  <a:pt x="4876800" y="279858"/>
                </a:lnTo>
                <a:lnTo>
                  <a:pt x="4876800" y="2099726"/>
                </a:lnTo>
                <a:lnTo>
                  <a:pt x="3571982" y="4648200"/>
                </a:lnTo>
                <a:lnTo>
                  <a:pt x="57811" y="4648200"/>
                </a:lnTo>
                <a:close/>
                <a:moveTo>
                  <a:pt x="671862" y="0"/>
                </a:moveTo>
                <a:lnTo>
                  <a:pt x="2817209" y="0"/>
                </a:lnTo>
                <a:lnTo>
                  <a:pt x="0" y="2583289"/>
                </a:lnTo>
                <a:lnTo>
                  <a:pt x="0" y="534044"/>
                </a:lnTo>
                <a:close/>
              </a:path>
            </a:pathLst>
          </a:custGeom>
          <a:gradFill>
            <a:gsLst>
              <a:gs pos="100000">
                <a:srgbClr val="399BF5"/>
              </a:gs>
              <a:gs pos="0">
                <a:srgbClr val="26A4EE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3200" tIns="203200" rIns="203200" bIns="203200" rtlCol="0" anchor="ctr">
            <a:noAutofit/>
          </a:bodyPr>
          <a:lstStyle/>
          <a:p>
            <a:pPr algn="ctr" defTabSz="48600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3061072"/>
            <a:ext cx="3454400" cy="1016000"/>
          </a:xfrm>
          <a:prstGeom prst="rect">
            <a:avLst/>
          </a:prstGeom>
        </p:spPr>
        <p:txBody>
          <a:bodyPr anchor="t"/>
          <a:lstStyle>
            <a:lvl1pPr marL="0" indent="0" algn="l" defTabSz="203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838824"/>
            <a:ext cx="3454400" cy="2123658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lang="de-DE" sz="4600" b="0" i="0" spc="0" baseline="0" dirty="0">
                <a:solidFill>
                  <a:schemeClr val="bg1"/>
                </a:solidFill>
                <a:latin typeface="+mj-lt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61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woo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dient Background">
            <a:extLst>
              <a:ext uri="{FF2B5EF4-FFF2-40B4-BE49-F238E27FC236}">
                <a16:creationId xmlns:a16="http://schemas.microsoft.com/office/drawing/2014/main" id="{7BDE401D-4346-E214-A278-26C52B091835}"/>
              </a:ext>
            </a:extLst>
          </p:cNvPr>
          <p:cNvSpPr/>
          <p:nvPr userDrawn="1"/>
        </p:nvSpPr>
        <p:spPr>
          <a:xfrm>
            <a:off x="0" y="2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12" name="Squiggle">
            <a:extLst>
              <a:ext uri="{FF2B5EF4-FFF2-40B4-BE49-F238E27FC236}">
                <a16:creationId xmlns:a16="http://schemas.microsoft.com/office/drawing/2014/main" id="{92B22213-A051-71E7-9A41-11A3E82568DA}"/>
              </a:ext>
            </a:extLst>
          </p:cNvPr>
          <p:cNvSpPr>
            <a:spLocks/>
          </p:cNvSpPr>
          <p:nvPr userDrawn="1"/>
        </p:nvSpPr>
        <p:spPr bwMode="ltGray">
          <a:xfrm rot="8762903">
            <a:off x="-918619" y="638750"/>
            <a:ext cx="13864612" cy="6245410"/>
          </a:xfrm>
          <a:custGeom>
            <a:avLst/>
            <a:gdLst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996876 w 6958630"/>
              <a:gd name="connsiteY11" fmla="*/ 4908063 h 5352044"/>
              <a:gd name="connsiteX12" fmla="*/ 1398177 w 6958630"/>
              <a:gd name="connsiteY12" fmla="*/ 4201072 h 5352044"/>
              <a:gd name="connsiteX13" fmla="*/ 1590566 w 6958630"/>
              <a:gd name="connsiteY13" fmla="*/ 3604919 h 5352044"/>
              <a:gd name="connsiteX14" fmla="*/ 1974502 w 6958630"/>
              <a:gd name="connsiteY14" fmla="*/ 2496593 h 5352044"/>
              <a:gd name="connsiteX15" fmla="*/ 2349059 w 6958630"/>
              <a:gd name="connsiteY15" fmla="*/ 1514660 h 5352044"/>
              <a:gd name="connsiteX16" fmla="*/ 2474209 w 6958630"/>
              <a:gd name="connsiteY16" fmla="*/ 1195792 h 5352044"/>
              <a:gd name="connsiteX17" fmla="*/ 2595638 w 6958630"/>
              <a:gd name="connsiteY17" fmla="*/ 980346 h 5352044"/>
              <a:gd name="connsiteX18" fmla="*/ 3160829 w 6958630"/>
              <a:gd name="connsiteY18" fmla="*/ 512585 h 5352044"/>
              <a:gd name="connsiteX19" fmla="*/ 3435866 w 6958630"/>
              <a:gd name="connsiteY19" fmla="*/ 585618 h 5352044"/>
              <a:gd name="connsiteX20" fmla="*/ 3450660 w 6958630"/>
              <a:gd name="connsiteY20" fmla="*/ 838639 h 5352044"/>
              <a:gd name="connsiteX21" fmla="*/ 3404013 w 6958630"/>
              <a:gd name="connsiteY21" fmla="*/ 1499936 h 5352044"/>
              <a:gd name="connsiteX22" fmla="*/ 3313870 w 6958630"/>
              <a:gd name="connsiteY22" fmla="*/ 2850918 h 5352044"/>
              <a:gd name="connsiteX23" fmla="*/ 3369572 w 6958630"/>
              <a:gd name="connsiteY23" fmla="*/ 2686006 h 5352044"/>
              <a:gd name="connsiteX24" fmla="*/ 3706860 w 6958630"/>
              <a:gd name="connsiteY24" fmla="*/ 1716324 h 5352044"/>
              <a:gd name="connsiteX25" fmla="*/ 3936380 w 6958630"/>
              <a:gd name="connsiteY25" fmla="*/ 1155977 h 5352044"/>
              <a:gd name="connsiteX26" fmla="*/ 4337132 w 6958630"/>
              <a:gd name="connsiteY26" fmla="*/ 522126 h 5352044"/>
              <a:gd name="connsiteX27" fmla="*/ 4436557 w 6958630"/>
              <a:gd name="connsiteY27" fmla="*/ 425574 h 5352044"/>
              <a:gd name="connsiteX28" fmla="*/ 4508920 w 6958630"/>
              <a:gd name="connsiteY28" fmla="*/ 367382 h 5352044"/>
              <a:gd name="connsiteX29" fmla="*/ 5115640 w 6958630"/>
              <a:gd name="connsiteY29" fmla="*/ 1083845 h 5352044"/>
              <a:gd name="connsiteX30" fmla="*/ 5115018 w 6958630"/>
              <a:gd name="connsiteY30" fmla="*/ 1096653 h 5352044"/>
              <a:gd name="connsiteX31" fmla="*/ 5091987 w 6958630"/>
              <a:gd name="connsiteY31" fmla="*/ 1380611 h 5352044"/>
              <a:gd name="connsiteX32" fmla="*/ 5018983 w 6958630"/>
              <a:gd name="connsiteY32" fmla="*/ 2135554 h 5352044"/>
              <a:gd name="connsiteX33" fmla="*/ 4977834 w 6958630"/>
              <a:gd name="connsiteY33" fmla="*/ 2587648 h 5352044"/>
              <a:gd name="connsiteX34" fmla="*/ 5285289 w 6958630"/>
              <a:gd name="connsiteY34" fmla="*/ 2003389 h 5352044"/>
              <a:gd name="connsiteX35" fmla="*/ 5453822 w 6958630"/>
              <a:gd name="connsiteY35" fmla="*/ 1744212 h 5352044"/>
              <a:gd name="connsiteX36" fmla="*/ 5559908 w 6958630"/>
              <a:gd name="connsiteY36" fmla="*/ 1608472 h 5352044"/>
              <a:gd name="connsiteX37" fmla="*/ 6798419 w 6958630"/>
              <a:gd name="connsiteY37" fmla="*/ 3071005 h 5352044"/>
              <a:gd name="connsiteX38" fmla="*/ 6799849 w 6958630"/>
              <a:gd name="connsiteY38" fmla="*/ 3148467 h 5352044"/>
              <a:gd name="connsiteX39" fmla="*/ 6825478 w 6958630"/>
              <a:gd name="connsiteY39" fmla="*/ 3218437 h 5352044"/>
              <a:gd name="connsiteX40" fmla="*/ 6835906 w 6958630"/>
              <a:gd name="connsiteY40" fmla="*/ 3236811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825478 w 6958630"/>
              <a:gd name="connsiteY40" fmla="*/ 3218437 h 5352044"/>
              <a:gd name="connsiteX41" fmla="*/ 6904383 w 6958630"/>
              <a:gd name="connsiteY41" fmla="*/ 3276626 h 5352044"/>
              <a:gd name="connsiteX42" fmla="*/ 6958630 w 6958630"/>
              <a:gd name="connsiteY42" fmla="*/ 3303366 h 5352044"/>
              <a:gd name="connsiteX43" fmla="*/ 6929041 w 6958630"/>
              <a:gd name="connsiteY43" fmla="*/ 3371333 h 5352044"/>
              <a:gd name="connsiteX44" fmla="*/ 6842183 w 6958630"/>
              <a:gd name="connsiteY44" fmla="*/ 3496813 h 5352044"/>
              <a:gd name="connsiteX45" fmla="*/ 6752598 w 6958630"/>
              <a:gd name="connsiteY45" fmla="*/ 3590980 h 5352044"/>
              <a:gd name="connsiteX46" fmla="*/ 6636435 w 6958630"/>
              <a:gd name="connsiteY46" fmla="*/ 3689350 h 5352044"/>
              <a:gd name="connsiteX47" fmla="*/ 6534262 w 6958630"/>
              <a:gd name="connsiteY47" fmla="*/ 3751543 h 5352044"/>
              <a:gd name="connsiteX48" fmla="*/ 6311623 w 6958630"/>
              <a:gd name="connsiteY48" fmla="*/ 3821071 h 5352044"/>
              <a:gd name="connsiteX49" fmla="*/ 6205393 w 6958630"/>
              <a:gd name="connsiteY49" fmla="*/ 3821425 h 5352044"/>
              <a:gd name="connsiteX50" fmla="*/ 6113794 w 6958630"/>
              <a:gd name="connsiteY50" fmla="*/ 3789856 h 5352044"/>
              <a:gd name="connsiteX51" fmla="*/ 5957763 w 6958630"/>
              <a:gd name="connsiteY51" fmla="*/ 3645087 h 5352044"/>
              <a:gd name="connsiteX52" fmla="*/ 5871500 w 6958630"/>
              <a:gd name="connsiteY52" fmla="*/ 3407024 h 5352044"/>
              <a:gd name="connsiteX53" fmla="*/ 5850157 w 6958630"/>
              <a:gd name="connsiteY53" fmla="*/ 3228802 h 5352044"/>
              <a:gd name="connsiteX54" fmla="*/ 5855735 w 6958630"/>
              <a:gd name="connsiteY54" fmla="*/ 2702379 h 5352044"/>
              <a:gd name="connsiteX55" fmla="*/ 5851694 w 6958630"/>
              <a:gd name="connsiteY55" fmla="*/ 2416140 h 5352044"/>
              <a:gd name="connsiteX56" fmla="*/ 5849753 w 6958630"/>
              <a:gd name="connsiteY56" fmla="*/ 2339220 h 5352044"/>
              <a:gd name="connsiteX57" fmla="*/ 5526775 w 6958630"/>
              <a:gd name="connsiteY57" fmla="*/ 3089687 h 5352044"/>
              <a:gd name="connsiteX58" fmla="*/ 5318032 w 6958630"/>
              <a:gd name="connsiteY58" fmla="*/ 3567460 h 5352044"/>
              <a:gd name="connsiteX59" fmla="*/ 5075333 w 6958630"/>
              <a:gd name="connsiteY59" fmla="*/ 3948996 h 5352044"/>
              <a:gd name="connsiteX60" fmla="*/ 4924556 w 6958630"/>
              <a:gd name="connsiteY60" fmla="*/ 4127219 h 5352044"/>
              <a:gd name="connsiteX61" fmla="*/ 4635048 w 6958630"/>
              <a:gd name="connsiteY61" fmla="*/ 4368343 h 5352044"/>
              <a:gd name="connsiteX62" fmla="*/ 4359931 w 6958630"/>
              <a:gd name="connsiteY62" fmla="*/ 4482250 h 5352044"/>
              <a:gd name="connsiteX63" fmla="*/ 4263401 w 6958630"/>
              <a:gd name="connsiteY63" fmla="*/ 4484960 h 5352044"/>
              <a:gd name="connsiteX64" fmla="*/ 3999117 w 6958630"/>
              <a:gd name="connsiteY64" fmla="*/ 4107900 h 5352044"/>
              <a:gd name="connsiteX65" fmla="*/ 3984242 w 6958630"/>
              <a:gd name="connsiteY65" fmla="*/ 3763234 h 5352044"/>
              <a:gd name="connsiteX66" fmla="*/ 4001623 w 6958630"/>
              <a:gd name="connsiteY66" fmla="*/ 3345301 h 5352044"/>
              <a:gd name="connsiteX67" fmla="*/ 4018520 w 6958630"/>
              <a:gd name="connsiteY67" fmla="*/ 3140220 h 5352044"/>
              <a:gd name="connsiteX68" fmla="*/ 3918918 w 6958630"/>
              <a:gd name="connsiteY68" fmla="*/ 3442952 h 5352044"/>
              <a:gd name="connsiteX69" fmla="*/ 3739925 w 6958630"/>
              <a:gd name="connsiteY69" fmla="*/ 3941692 h 5352044"/>
              <a:gd name="connsiteX70" fmla="*/ 3266332 w 6958630"/>
              <a:gd name="connsiteY70" fmla="*/ 4905602 h 5352044"/>
              <a:gd name="connsiteX71" fmla="*/ 2513418 w 6958630"/>
              <a:gd name="connsiteY71" fmla="*/ 5349452 h 5352044"/>
              <a:gd name="connsiteX72" fmla="*/ 2277187 w 6958630"/>
              <a:gd name="connsiteY72" fmla="*/ 4857072 h 5352044"/>
              <a:gd name="connsiteX73" fmla="*/ 2326260 w 6958630"/>
              <a:gd name="connsiteY73" fmla="*/ 3819775 h 5352044"/>
              <a:gd name="connsiteX74" fmla="*/ 2048658 w 6958630"/>
              <a:gd name="connsiteY74" fmla="*/ 4760224 h 5352044"/>
              <a:gd name="connsiteX75" fmla="*/ 1996876 w 6958630"/>
              <a:gd name="connsiteY75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799849 w 6958630"/>
              <a:gd name="connsiteY39" fmla="*/ 3148467 h 5352044"/>
              <a:gd name="connsiteX40" fmla="*/ 6904383 w 6958630"/>
              <a:gd name="connsiteY40" fmla="*/ 3276626 h 5352044"/>
              <a:gd name="connsiteX41" fmla="*/ 6958630 w 6958630"/>
              <a:gd name="connsiteY41" fmla="*/ 3303366 h 5352044"/>
              <a:gd name="connsiteX42" fmla="*/ 6929041 w 6958630"/>
              <a:gd name="connsiteY42" fmla="*/ 3371333 h 5352044"/>
              <a:gd name="connsiteX43" fmla="*/ 6842183 w 6958630"/>
              <a:gd name="connsiteY43" fmla="*/ 3496813 h 5352044"/>
              <a:gd name="connsiteX44" fmla="*/ 6752598 w 6958630"/>
              <a:gd name="connsiteY44" fmla="*/ 3590980 h 5352044"/>
              <a:gd name="connsiteX45" fmla="*/ 6636435 w 6958630"/>
              <a:gd name="connsiteY45" fmla="*/ 3689350 h 5352044"/>
              <a:gd name="connsiteX46" fmla="*/ 6534262 w 6958630"/>
              <a:gd name="connsiteY46" fmla="*/ 3751543 h 5352044"/>
              <a:gd name="connsiteX47" fmla="*/ 6311623 w 6958630"/>
              <a:gd name="connsiteY47" fmla="*/ 3821071 h 5352044"/>
              <a:gd name="connsiteX48" fmla="*/ 6205393 w 6958630"/>
              <a:gd name="connsiteY48" fmla="*/ 3821425 h 5352044"/>
              <a:gd name="connsiteX49" fmla="*/ 6113794 w 6958630"/>
              <a:gd name="connsiteY49" fmla="*/ 3789856 h 5352044"/>
              <a:gd name="connsiteX50" fmla="*/ 5957763 w 6958630"/>
              <a:gd name="connsiteY50" fmla="*/ 3645087 h 5352044"/>
              <a:gd name="connsiteX51" fmla="*/ 5871500 w 6958630"/>
              <a:gd name="connsiteY51" fmla="*/ 3407024 h 5352044"/>
              <a:gd name="connsiteX52" fmla="*/ 5850157 w 6958630"/>
              <a:gd name="connsiteY52" fmla="*/ 3228802 h 5352044"/>
              <a:gd name="connsiteX53" fmla="*/ 5855735 w 6958630"/>
              <a:gd name="connsiteY53" fmla="*/ 2702379 h 5352044"/>
              <a:gd name="connsiteX54" fmla="*/ 5851694 w 6958630"/>
              <a:gd name="connsiteY54" fmla="*/ 2416140 h 5352044"/>
              <a:gd name="connsiteX55" fmla="*/ 5849753 w 6958630"/>
              <a:gd name="connsiteY55" fmla="*/ 2339220 h 5352044"/>
              <a:gd name="connsiteX56" fmla="*/ 5526775 w 6958630"/>
              <a:gd name="connsiteY56" fmla="*/ 3089687 h 5352044"/>
              <a:gd name="connsiteX57" fmla="*/ 5318032 w 6958630"/>
              <a:gd name="connsiteY57" fmla="*/ 3567460 h 5352044"/>
              <a:gd name="connsiteX58" fmla="*/ 5075333 w 6958630"/>
              <a:gd name="connsiteY58" fmla="*/ 3948996 h 5352044"/>
              <a:gd name="connsiteX59" fmla="*/ 4924556 w 6958630"/>
              <a:gd name="connsiteY59" fmla="*/ 4127219 h 5352044"/>
              <a:gd name="connsiteX60" fmla="*/ 4635048 w 6958630"/>
              <a:gd name="connsiteY60" fmla="*/ 4368343 h 5352044"/>
              <a:gd name="connsiteX61" fmla="*/ 4359931 w 6958630"/>
              <a:gd name="connsiteY61" fmla="*/ 4482250 h 5352044"/>
              <a:gd name="connsiteX62" fmla="*/ 4263401 w 6958630"/>
              <a:gd name="connsiteY62" fmla="*/ 4484960 h 5352044"/>
              <a:gd name="connsiteX63" fmla="*/ 3999117 w 6958630"/>
              <a:gd name="connsiteY63" fmla="*/ 4107900 h 5352044"/>
              <a:gd name="connsiteX64" fmla="*/ 3984242 w 6958630"/>
              <a:gd name="connsiteY64" fmla="*/ 3763234 h 5352044"/>
              <a:gd name="connsiteX65" fmla="*/ 4001623 w 6958630"/>
              <a:gd name="connsiteY65" fmla="*/ 3345301 h 5352044"/>
              <a:gd name="connsiteX66" fmla="*/ 4018520 w 6958630"/>
              <a:gd name="connsiteY66" fmla="*/ 3140220 h 5352044"/>
              <a:gd name="connsiteX67" fmla="*/ 3918918 w 6958630"/>
              <a:gd name="connsiteY67" fmla="*/ 3442952 h 5352044"/>
              <a:gd name="connsiteX68" fmla="*/ 3739925 w 6958630"/>
              <a:gd name="connsiteY68" fmla="*/ 3941692 h 5352044"/>
              <a:gd name="connsiteX69" fmla="*/ 3266332 w 6958630"/>
              <a:gd name="connsiteY69" fmla="*/ 4905602 h 5352044"/>
              <a:gd name="connsiteX70" fmla="*/ 2513418 w 6958630"/>
              <a:gd name="connsiteY70" fmla="*/ 5349452 h 5352044"/>
              <a:gd name="connsiteX71" fmla="*/ 2277187 w 6958630"/>
              <a:gd name="connsiteY71" fmla="*/ 4857072 h 5352044"/>
              <a:gd name="connsiteX72" fmla="*/ 2326260 w 6958630"/>
              <a:gd name="connsiteY72" fmla="*/ 3819775 h 5352044"/>
              <a:gd name="connsiteX73" fmla="*/ 2048658 w 6958630"/>
              <a:gd name="connsiteY73" fmla="*/ 4760224 h 5352044"/>
              <a:gd name="connsiteX74" fmla="*/ 1996876 w 6958630"/>
              <a:gd name="connsiteY74" fmla="*/ 4908063 h 5352044"/>
              <a:gd name="connsiteX0" fmla="*/ 1075189 w 6958630"/>
              <a:gd name="connsiteY0" fmla="*/ 3819662 h 5352044"/>
              <a:gd name="connsiteX1" fmla="*/ 0 w 6958630"/>
              <a:gd name="connsiteY1" fmla="*/ 2549993 h 5352044"/>
              <a:gd name="connsiteX2" fmla="*/ 273834 w 6958630"/>
              <a:gd name="connsiteY2" fmla="*/ 1601357 h 5352044"/>
              <a:gd name="connsiteX3" fmla="*/ 455464 w 6958630"/>
              <a:gd name="connsiteY3" fmla="*/ 992346 h 5352044"/>
              <a:gd name="connsiteX4" fmla="*/ 482058 w 6958630"/>
              <a:gd name="connsiteY4" fmla="*/ 912917 h 5352044"/>
              <a:gd name="connsiteX5" fmla="*/ 1560103 w 6958630"/>
              <a:gd name="connsiteY5" fmla="*/ 0 h 5352044"/>
              <a:gd name="connsiteX6" fmla="*/ 1563049 w 6958630"/>
              <a:gd name="connsiteY6" fmla="*/ 19661 h 5352044"/>
              <a:gd name="connsiteX7" fmla="*/ 1535672 w 6958630"/>
              <a:gd name="connsiteY7" fmla="*/ 208675 h 5352044"/>
              <a:gd name="connsiteX8" fmla="*/ 1431946 w 6958630"/>
              <a:gd name="connsiteY8" fmla="*/ 705650 h 5352044"/>
              <a:gd name="connsiteX9" fmla="*/ 1308739 w 6958630"/>
              <a:gd name="connsiteY9" fmla="*/ 1469663 h 5352044"/>
              <a:gd name="connsiteX10" fmla="*/ 1089432 w 6958630"/>
              <a:gd name="connsiteY10" fmla="*/ 3521397 h 5352044"/>
              <a:gd name="connsiteX11" fmla="*/ 1075189 w 6958630"/>
              <a:gd name="connsiteY11" fmla="*/ 3819662 h 5352044"/>
              <a:gd name="connsiteX12" fmla="*/ 1996876 w 6958630"/>
              <a:gd name="connsiteY12" fmla="*/ 4908063 h 5352044"/>
              <a:gd name="connsiteX13" fmla="*/ 1398177 w 6958630"/>
              <a:gd name="connsiteY13" fmla="*/ 4201072 h 5352044"/>
              <a:gd name="connsiteX14" fmla="*/ 1590566 w 6958630"/>
              <a:gd name="connsiteY14" fmla="*/ 3604919 h 5352044"/>
              <a:gd name="connsiteX15" fmla="*/ 1974502 w 6958630"/>
              <a:gd name="connsiteY15" fmla="*/ 2496593 h 5352044"/>
              <a:gd name="connsiteX16" fmla="*/ 2349059 w 6958630"/>
              <a:gd name="connsiteY16" fmla="*/ 1514660 h 5352044"/>
              <a:gd name="connsiteX17" fmla="*/ 2474209 w 6958630"/>
              <a:gd name="connsiteY17" fmla="*/ 1195792 h 5352044"/>
              <a:gd name="connsiteX18" fmla="*/ 2595638 w 6958630"/>
              <a:gd name="connsiteY18" fmla="*/ 980346 h 5352044"/>
              <a:gd name="connsiteX19" fmla="*/ 3160829 w 6958630"/>
              <a:gd name="connsiteY19" fmla="*/ 512585 h 5352044"/>
              <a:gd name="connsiteX20" fmla="*/ 3435866 w 6958630"/>
              <a:gd name="connsiteY20" fmla="*/ 585618 h 5352044"/>
              <a:gd name="connsiteX21" fmla="*/ 3450660 w 6958630"/>
              <a:gd name="connsiteY21" fmla="*/ 838639 h 5352044"/>
              <a:gd name="connsiteX22" fmla="*/ 3404013 w 6958630"/>
              <a:gd name="connsiteY22" fmla="*/ 1499936 h 5352044"/>
              <a:gd name="connsiteX23" fmla="*/ 3313870 w 6958630"/>
              <a:gd name="connsiteY23" fmla="*/ 2850918 h 5352044"/>
              <a:gd name="connsiteX24" fmla="*/ 3369572 w 6958630"/>
              <a:gd name="connsiteY24" fmla="*/ 2686006 h 5352044"/>
              <a:gd name="connsiteX25" fmla="*/ 3706860 w 6958630"/>
              <a:gd name="connsiteY25" fmla="*/ 1716324 h 5352044"/>
              <a:gd name="connsiteX26" fmla="*/ 3936380 w 6958630"/>
              <a:gd name="connsiteY26" fmla="*/ 1155977 h 5352044"/>
              <a:gd name="connsiteX27" fmla="*/ 4337132 w 6958630"/>
              <a:gd name="connsiteY27" fmla="*/ 522126 h 5352044"/>
              <a:gd name="connsiteX28" fmla="*/ 4436557 w 6958630"/>
              <a:gd name="connsiteY28" fmla="*/ 425574 h 5352044"/>
              <a:gd name="connsiteX29" fmla="*/ 4508920 w 6958630"/>
              <a:gd name="connsiteY29" fmla="*/ 367382 h 5352044"/>
              <a:gd name="connsiteX30" fmla="*/ 5115640 w 6958630"/>
              <a:gd name="connsiteY30" fmla="*/ 1083845 h 5352044"/>
              <a:gd name="connsiteX31" fmla="*/ 5115018 w 6958630"/>
              <a:gd name="connsiteY31" fmla="*/ 1096653 h 5352044"/>
              <a:gd name="connsiteX32" fmla="*/ 5091987 w 6958630"/>
              <a:gd name="connsiteY32" fmla="*/ 1380611 h 5352044"/>
              <a:gd name="connsiteX33" fmla="*/ 5018983 w 6958630"/>
              <a:gd name="connsiteY33" fmla="*/ 2135554 h 5352044"/>
              <a:gd name="connsiteX34" fmla="*/ 4977834 w 6958630"/>
              <a:gd name="connsiteY34" fmla="*/ 2587648 h 5352044"/>
              <a:gd name="connsiteX35" fmla="*/ 5285289 w 6958630"/>
              <a:gd name="connsiteY35" fmla="*/ 2003389 h 5352044"/>
              <a:gd name="connsiteX36" fmla="*/ 5453822 w 6958630"/>
              <a:gd name="connsiteY36" fmla="*/ 1744212 h 5352044"/>
              <a:gd name="connsiteX37" fmla="*/ 5559908 w 6958630"/>
              <a:gd name="connsiteY37" fmla="*/ 1608472 h 5352044"/>
              <a:gd name="connsiteX38" fmla="*/ 6798419 w 6958630"/>
              <a:gd name="connsiteY38" fmla="*/ 3071005 h 5352044"/>
              <a:gd name="connsiteX39" fmla="*/ 6904383 w 6958630"/>
              <a:gd name="connsiteY39" fmla="*/ 3276626 h 5352044"/>
              <a:gd name="connsiteX40" fmla="*/ 6958630 w 6958630"/>
              <a:gd name="connsiteY40" fmla="*/ 3303366 h 5352044"/>
              <a:gd name="connsiteX41" fmla="*/ 6929041 w 6958630"/>
              <a:gd name="connsiteY41" fmla="*/ 3371333 h 5352044"/>
              <a:gd name="connsiteX42" fmla="*/ 6842183 w 6958630"/>
              <a:gd name="connsiteY42" fmla="*/ 3496813 h 5352044"/>
              <a:gd name="connsiteX43" fmla="*/ 6752598 w 6958630"/>
              <a:gd name="connsiteY43" fmla="*/ 3590980 h 5352044"/>
              <a:gd name="connsiteX44" fmla="*/ 6636435 w 6958630"/>
              <a:gd name="connsiteY44" fmla="*/ 3689350 h 5352044"/>
              <a:gd name="connsiteX45" fmla="*/ 6534262 w 6958630"/>
              <a:gd name="connsiteY45" fmla="*/ 3751543 h 5352044"/>
              <a:gd name="connsiteX46" fmla="*/ 6311623 w 6958630"/>
              <a:gd name="connsiteY46" fmla="*/ 3821071 h 5352044"/>
              <a:gd name="connsiteX47" fmla="*/ 6205393 w 6958630"/>
              <a:gd name="connsiteY47" fmla="*/ 3821425 h 5352044"/>
              <a:gd name="connsiteX48" fmla="*/ 6113794 w 6958630"/>
              <a:gd name="connsiteY48" fmla="*/ 3789856 h 5352044"/>
              <a:gd name="connsiteX49" fmla="*/ 5957763 w 6958630"/>
              <a:gd name="connsiteY49" fmla="*/ 3645087 h 5352044"/>
              <a:gd name="connsiteX50" fmla="*/ 5871500 w 6958630"/>
              <a:gd name="connsiteY50" fmla="*/ 3407024 h 5352044"/>
              <a:gd name="connsiteX51" fmla="*/ 5850157 w 6958630"/>
              <a:gd name="connsiteY51" fmla="*/ 3228802 h 5352044"/>
              <a:gd name="connsiteX52" fmla="*/ 5855735 w 6958630"/>
              <a:gd name="connsiteY52" fmla="*/ 2702379 h 5352044"/>
              <a:gd name="connsiteX53" fmla="*/ 5851694 w 6958630"/>
              <a:gd name="connsiteY53" fmla="*/ 2416140 h 5352044"/>
              <a:gd name="connsiteX54" fmla="*/ 5849753 w 6958630"/>
              <a:gd name="connsiteY54" fmla="*/ 2339220 h 5352044"/>
              <a:gd name="connsiteX55" fmla="*/ 5526775 w 6958630"/>
              <a:gd name="connsiteY55" fmla="*/ 3089687 h 5352044"/>
              <a:gd name="connsiteX56" fmla="*/ 5318032 w 6958630"/>
              <a:gd name="connsiteY56" fmla="*/ 3567460 h 5352044"/>
              <a:gd name="connsiteX57" fmla="*/ 5075333 w 6958630"/>
              <a:gd name="connsiteY57" fmla="*/ 3948996 h 5352044"/>
              <a:gd name="connsiteX58" fmla="*/ 4924556 w 6958630"/>
              <a:gd name="connsiteY58" fmla="*/ 4127219 h 5352044"/>
              <a:gd name="connsiteX59" fmla="*/ 4635048 w 6958630"/>
              <a:gd name="connsiteY59" fmla="*/ 4368343 h 5352044"/>
              <a:gd name="connsiteX60" fmla="*/ 4359931 w 6958630"/>
              <a:gd name="connsiteY60" fmla="*/ 4482250 h 5352044"/>
              <a:gd name="connsiteX61" fmla="*/ 4263401 w 6958630"/>
              <a:gd name="connsiteY61" fmla="*/ 4484960 h 5352044"/>
              <a:gd name="connsiteX62" fmla="*/ 3999117 w 6958630"/>
              <a:gd name="connsiteY62" fmla="*/ 4107900 h 5352044"/>
              <a:gd name="connsiteX63" fmla="*/ 3984242 w 6958630"/>
              <a:gd name="connsiteY63" fmla="*/ 3763234 h 5352044"/>
              <a:gd name="connsiteX64" fmla="*/ 4001623 w 6958630"/>
              <a:gd name="connsiteY64" fmla="*/ 3345301 h 5352044"/>
              <a:gd name="connsiteX65" fmla="*/ 4018520 w 6958630"/>
              <a:gd name="connsiteY65" fmla="*/ 3140220 h 5352044"/>
              <a:gd name="connsiteX66" fmla="*/ 3918918 w 6958630"/>
              <a:gd name="connsiteY66" fmla="*/ 3442952 h 5352044"/>
              <a:gd name="connsiteX67" fmla="*/ 3739925 w 6958630"/>
              <a:gd name="connsiteY67" fmla="*/ 3941692 h 5352044"/>
              <a:gd name="connsiteX68" fmla="*/ 3266332 w 6958630"/>
              <a:gd name="connsiteY68" fmla="*/ 4905602 h 5352044"/>
              <a:gd name="connsiteX69" fmla="*/ 2513418 w 6958630"/>
              <a:gd name="connsiteY69" fmla="*/ 5349452 h 5352044"/>
              <a:gd name="connsiteX70" fmla="*/ 2277187 w 6958630"/>
              <a:gd name="connsiteY70" fmla="*/ 4857072 h 5352044"/>
              <a:gd name="connsiteX71" fmla="*/ 2326260 w 6958630"/>
              <a:gd name="connsiteY71" fmla="*/ 3819775 h 5352044"/>
              <a:gd name="connsiteX72" fmla="*/ 2048658 w 6958630"/>
              <a:gd name="connsiteY72" fmla="*/ 4760224 h 5352044"/>
              <a:gd name="connsiteX73" fmla="*/ 1996876 w 6958630"/>
              <a:gd name="connsiteY73" fmla="*/ 4908063 h 5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58630" h="5352044">
                <a:moveTo>
                  <a:pt x="1075189" y="3819662"/>
                </a:moveTo>
                <a:lnTo>
                  <a:pt x="0" y="2549993"/>
                </a:lnTo>
                <a:lnTo>
                  <a:pt x="273834" y="1601357"/>
                </a:lnTo>
                <a:cubicBezTo>
                  <a:pt x="334145" y="1401224"/>
                  <a:pt x="392071" y="1194731"/>
                  <a:pt x="455464" y="992346"/>
                </a:cubicBezTo>
                <a:lnTo>
                  <a:pt x="482058" y="912917"/>
                </a:lnTo>
                <a:lnTo>
                  <a:pt x="1560103" y="0"/>
                </a:lnTo>
                <a:lnTo>
                  <a:pt x="1563049" y="19661"/>
                </a:lnTo>
                <a:cubicBezTo>
                  <a:pt x="1562735" y="79603"/>
                  <a:pt x="1547759" y="145008"/>
                  <a:pt x="1535672" y="208675"/>
                </a:cubicBezTo>
                <a:cubicBezTo>
                  <a:pt x="1503981" y="375590"/>
                  <a:pt x="1464447" y="539089"/>
                  <a:pt x="1431946" y="705650"/>
                </a:cubicBezTo>
                <a:cubicBezTo>
                  <a:pt x="1382793" y="957376"/>
                  <a:pt x="1338086" y="1211340"/>
                  <a:pt x="1308739" y="1469663"/>
                </a:cubicBezTo>
                <a:cubicBezTo>
                  <a:pt x="1231248" y="2152398"/>
                  <a:pt x="1132111" y="2839043"/>
                  <a:pt x="1089432" y="3521397"/>
                </a:cubicBezTo>
                <a:lnTo>
                  <a:pt x="1075189" y="3819662"/>
                </a:lnTo>
                <a:close/>
                <a:moveTo>
                  <a:pt x="1996876" y="4908063"/>
                </a:moveTo>
                <a:lnTo>
                  <a:pt x="1398177" y="4201072"/>
                </a:lnTo>
                <a:lnTo>
                  <a:pt x="1590566" y="3604919"/>
                </a:lnTo>
                <a:cubicBezTo>
                  <a:pt x="1715230" y="3233985"/>
                  <a:pt x="1843451" y="2864347"/>
                  <a:pt x="1974502" y="2496593"/>
                </a:cubicBezTo>
                <a:cubicBezTo>
                  <a:pt x="2096579" y="2167829"/>
                  <a:pt x="2219221" y="1839301"/>
                  <a:pt x="2349059" y="1514660"/>
                </a:cubicBezTo>
                <a:cubicBezTo>
                  <a:pt x="2389159" y="1407350"/>
                  <a:pt x="2429178" y="1300275"/>
                  <a:pt x="2474209" y="1195792"/>
                </a:cubicBezTo>
                <a:cubicBezTo>
                  <a:pt x="2506143" y="1116870"/>
                  <a:pt x="2552548" y="1049491"/>
                  <a:pt x="2595638" y="980346"/>
                </a:cubicBezTo>
                <a:cubicBezTo>
                  <a:pt x="2735420" y="756066"/>
                  <a:pt x="2952975" y="554992"/>
                  <a:pt x="3160829" y="512585"/>
                </a:cubicBezTo>
                <a:cubicBezTo>
                  <a:pt x="3221463" y="500216"/>
                  <a:pt x="3408378" y="448388"/>
                  <a:pt x="3435866" y="585618"/>
                </a:cubicBezTo>
                <a:cubicBezTo>
                  <a:pt x="3451954" y="666424"/>
                  <a:pt x="3452762" y="752296"/>
                  <a:pt x="3450660" y="838639"/>
                </a:cubicBezTo>
                <a:cubicBezTo>
                  <a:pt x="3439018" y="1058797"/>
                  <a:pt x="3418080" y="1279661"/>
                  <a:pt x="3404013" y="1499936"/>
                </a:cubicBezTo>
                <a:cubicBezTo>
                  <a:pt x="3374990" y="1950264"/>
                  <a:pt x="3346451" y="2400472"/>
                  <a:pt x="3313870" y="2850918"/>
                </a:cubicBezTo>
                <a:cubicBezTo>
                  <a:pt x="3332222" y="2798028"/>
                  <a:pt x="3350735" y="2741958"/>
                  <a:pt x="3369572" y="2686006"/>
                </a:cubicBezTo>
                <a:cubicBezTo>
                  <a:pt x="3474752" y="2359481"/>
                  <a:pt x="3593999" y="2039316"/>
                  <a:pt x="3706860" y="1716324"/>
                </a:cubicBezTo>
                <a:cubicBezTo>
                  <a:pt x="3783340" y="1529502"/>
                  <a:pt x="3858769" y="1342092"/>
                  <a:pt x="3936380" y="1155977"/>
                </a:cubicBezTo>
                <a:cubicBezTo>
                  <a:pt x="4039217" y="901659"/>
                  <a:pt x="4175037" y="691750"/>
                  <a:pt x="4337132" y="522126"/>
                </a:cubicBezTo>
                <a:cubicBezTo>
                  <a:pt x="4369187" y="488614"/>
                  <a:pt x="4402385" y="456103"/>
                  <a:pt x="4436557" y="425574"/>
                </a:cubicBezTo>
                <a:lnTo>
                  <a:pt x="4508920" y="367382"/>
                </a:lnTo>
                <a:lnTo>
                  <a:pt x="5115640" y="1083845"/>
                </a:lnTo>
                <a:cubicBezTo>
                  <a:pt x="5115433" y="1088114"/>
                  <a:pt x="5115225" y="1092384"/>
                  <a:pt x="5115018" y="1096653"/>
                </a:cubicBezTo>
                <a:cubicBezTo>
                  <a:pt x="5108399" y="1191256"/>
                  <a:pt x="5100234" y="1285963"/>
                  <a:pt x="5091987" y="1380611"/>
                </a:cubicBezTo>
                <a:cubicBezTo>
                  <a:pt x="5067734" y="1632219"/>
                  <a:pt x="5042105" y="1883946"/>
                  <a:pt x="5018983" y="2135554"/>
                </a:cubicBezTo>
                <a:cubicBezTo>
                  <a:pt x="5005644" y="2286213"/>
                  <a:pt x="4990608" y="2436988"/>
                  <a:pt x="4977834" y="2587648"/>
                </a:cubicBezTo>
                <a:cubicBezTo>
                  <a:pt x="5067734" y="2382804"/>
                  <a:pt x="5169275" y="2185970"/>
                  <a:pt x="5285289" y="2003389"/>
                </a:cubicBezTo>
                <a:cubicBezTo>
                  <a:pt x="5338404" y="1913394"/>
                  <a:pt x="5394693" y="1826992"/>
                  <a:pt x="5453822" y="1744212"/>
                </a:cubicBezTo>
                <a:lnTo>
                  <a:pt x="5559908" y="1608472"/>
                </a:lnTo>
                <a:lnTo>
                  <a:pt x="6798419" y="3071005"/>
                </a:lnTo>
                <a:cubicBezTo>
                  <a:pt x="7022498" y="3349031"/>
                  <a:pt x="6877681" y="3237899"/>
                  <a:pt x="6904383" y="3276626"/>
                </a:cubicBezTo>
                <a:cubicBezTo>
                  <a:pt x="6931085" y="3315353"/>
                  <a:pt x="6916024" y="3277333"/>
                  <a:pt x="6958630" y="3303366"/>
                </a:cubicBezTo>
                <a:cubicBezTo>
                  <a:pt x="6951435" y="3327514"/>
                  <a:pt x="6940360" y="3349895"/>
                  <a:pt x="6929041" y="3371333"/>
                </a:cubicBezTo>
                <a:cubicBezTo>
                  <a:pt x="6903291" y="3416979"/>
                  <a:pt x="6873864" y="3458560"/>
                  <a:pt x="6842183" y="3496813"/>
                </a:cubicBezTo>
                <a:lnTo>
                  <a:pt x="6752598" y="3590980"/>
                </a:lnTo>
                <a:lnTo>
                  <a:pt x="6636435" y="3689350"/>
                </a:lnTo>
                <a:lnTo>
                  <a:pt x="6534262" y="3751543"/>
                </a:lnTo>
                <a:cubicBezTo>
                  <a:pt x="6461450" y="3788383"/>
                  <a:pt x="6386122" y="3811941"/>
                  <a:pt x="6311623" y="3821071"/>
                </a:cubicBezTo>
                <a:cubicBezTo>
                  <a:pt x="6276293" y="3821071"/>
                  <a:pt x="6240237" y="3825901"/>
                  <a:pt x="6205393" y="3821425"/>
                </a:cubicBezTo>
                <a:cubicBezTo>
                  <a:pt x="6173378" y="3816949"/>
                  <a:pt x="6144192" y="3800928"/>
                  <a:pt x="6113794" y="3789856"/>
                </a:cubicBezTo>
                <a:cubicBezTo>
                  <a:pt x="6049199" y="3766885"/>
                  <a:pt x="6001500" y="3706693"/>
                  <a:pt x="5957763" y="3645087"/>
                </a:cubicBezTo>
                <a:cubicBezTo>
                  <a:pt x="5909660" y="3583952"/>
                  <a:pt x="5886294" y="3495606"/>
                  <a:pt x="5871500" y="3407024"/>
                </a:cubicBezTo>
                <a:cubicBezTo>
                  <a:pt x="5863092" y="3348127"/>
                  <a:pt x="5850885" y="3290408"/>
                  <a:pt x="5850157" y="3228802"/>
                </a:cubicBezTo>
                <a:cubicBezTo>
                  <a:pt x="5850400" y="3053642"/>
                  <a:pt x="5852987" y="2878010"/>
                  <a:pt x="5855735" y="2702379"/>
                </a:cubicBezTo>
                <a:cubicBezTo>
                  <a:pt x="5857594" y="2606377"/>
                  <a:pt x="5854684" y="2511200"/>
                  <a:pt x="5851694" y="2416140"/>
                </a:cubicBezTo>
                <a:cubicBezTo>
                  <a:pt x="5851046" y="2390579"/>
                  <a:pt x="5850480" y="2364900"/>
                  <a:pt x="5849753" y="2339220"/>
                </a:cubicBezTo>
                <a:cubicBezTo>
                  <a:pt x="5734872" y="2584115"/>
                  <a:pt x="5634056" y="2840199"/>
                  <a:pt x="5526775" y="3089687"/>
                </a:cubicBezTo>
                <a:cubicBezTo>
                  <a:pt x="5457490" y="3249062"/>
                  <a:pt x="5393056" y="3412090"/>
                  <a:pt x="5318032" y="3567460"/>
                </a:cubicBezTo>
                <a:cubicBezTo>
                  <a:pt x="5246403" y="3703512"/>
                  <a:pt x="5166607" y="3834736"/>
                  <a:pt x="5075333" y="3948996"/>
                </a:cubicBezTo>
                <a:cubicBezTo>
                  <a:pt x="5025128" y="4008364"/>
                  <a:pt x="4978641" y="4074447"/>
                  <a:pt x="4924556" y="4127219"/>
                </a:cubicBezTo>
                <a:cubicBezTo>
                  <a:pt x="4833929" y="4221924"/>
                  <a:pt x="4736267" y="4300730"/>
                  <a:pt x="4635048" y="4368343"/>
                </a:cubicBezTo>
                <a:cubicBezTo>
                  <a:pt x="4545875" y="4421704"/>
                  <a:pt x="4453550" y="4465759"/>
                  <a:pt x="4359931" y="4482250"/>
                </a:cubicBezTo>
                <a:lnTo>
                  <a:pt x="4263401" y="4484960"/>
                </a:lnTo>
                <a:cubicBezTo>
                  <a:pt x="4105994" y="4489435"/>
                  <a:pt x="4027817" y="4304380"/>
                  <a:pt x="3999117" y="4107900"/>
                </a:cubicBezTo>
                <a:cubicBezTo>
                  <a:pt x="3982786" y="3996350"/>
                  <a:pt x="3980765" y="3880086"/>
                  <a:pt x="3984242" y="3763234"/>
                </a:cubicBezTo>
                <a:cubicBezTo>
                  <a:pt x="3985940" y="3624473"/>
                  <a:pt x="3992407" y="3485004"/>
                  <a:pt x="4001623" y="3345301"/>
                </a:cubicBezTo>
                <a:cubicBezTo>
                  <a:pt x="4006959" y="3276980"/>
                  <a:pt x="4012699" y="3208542"/>
                  <a:pt x="4018520" y="3140220"/>
                </a:cubicBezTo>
                <a:cubicBezTo>
                  <a:pt x="3985453" y="3241170"/>
                  <a:pt x="3952307" y="3342120"/>
                  <a:pt x="3918918" y="3442952"/>
                </a:cubicBezTo>
                <a:cubicBezTo>
                  <a:pt x="3863701" y="3611397"/>
                  <a:pt x="3803389" y="3777369"/>
                  <a:pt x="3739925" y="3941692"/>
                </a:cubicBezTo>
                <a:cubicBezTo>
                  <a:pt x="3602570" y="4297548"/>
                  <a:pt x="3480251" y="4629021"/>
                  <a:pt x="3266332" y="4905602"/>
                </a:cubicBezTo>
                <a:cubicBezTo>
                  <a:pt x="3060904" y="5171229"/>
                  <a:pt x="2795488" y="5377722"/>
                  <a:pt x="2513418" y="5349452"/>
                </a:cubicBezTo>
                <a:cubicBezTo>
                  <a:pt x="2339681" y="5332135"/>
                  <a:pt x="2280583" y="5075815"/>
                  <a:pt x="2277187" y="4857072"/>
                </a:cubicBezTo>
                <a:cubicBezTo>
                  <a:pt x="2271851" y="4510050"/>
                  <a:pt x="2288263" y="4162439"/>
                  <a:pt x="2326260" y="3819775"/>
                </a:cubicBezTo>
                <a:cubicBezTo>
                  <a:pt x="2310617" y="3866819"/>
                  <a:pt x="2212992" y="4271266"/>
                  <a:pt x="2048658" y="4760224"/>
                </a:cubicBezTo>
                <a:lnTo>
                  <a:pt x="1996876" y="4908063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B55B9341-9544-C158-D07A-111F9336852E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0CE39731-51F7-534C-C99E-3EF237C37E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001" y="1700808"/>
            <a:ext cx="1108800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24834-4FB9-36DE-58A3-BE0BA234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5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ight Blue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AD1E3271-5090-C512-48EF-8FBB3657A624}"/>
              </a:ext>
            </a:extLst>
          </p:cNvPr>
          <p:cNvSpPr txBox="1">
            <a:spLocks/>
          </p:cNvSpPr>
          <p:nvPr userDrawn="1"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9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 Squigg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ox">
            <a:extLst>
              <a:ext uri="{FF2B5EF4-FFF2-40B4-BE49-F238E27FC236}">
                <a16:creationId xmlns:a16="http://schemas.microsoft.com/office/drawing/2014/main" id="{20D1D068-8642-4E0E-61F9-86262A4F54E3}"/>
              </a:ext>
            </a:extLst>
          </p:cNvPr>
          <p:cNvSpPr/>
          <p:nvPr/>
        </p:nvSpPr>
        <p:spPr bwMode="white">
          <a:xfrm>
            <a:off x="0" y="2006601"/>
            <a:ext cx="60960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11" name="Squiggle">
            <a:extLst>
              <a:ext uri="{FF2B5EF4-FFF2-40B4-BE49-F238E27FC236}">
                <a16:creationId xmlns:a16="http://schemas.microsoft.com/office/drawing/2014/main" id="{9A328A6D-FD87-898A-9B1A-71C3E60F33FF}"/>
              </a:ext>
            </a:extLst>
          </p:cNvPr>
          <p:cNvSpPr/>
          <p:nvPr/>
        </p:nvSpPr>
        <p:spPr bwMode="invGray">
          <a:xfrm rot="7815528">
            <a:off x="-837800" y="-132284"/>
            <a:ext cx="9817614" cy="7561373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1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ox">
            <a:extLst>
              <a:ext uri="{FF2B5EF4-FFF2-40B4-BE49-F238E27FC236}">
                <a16:creationId xmlns:a16="http://schemas.microsoft.com/office/drawing/2014/main" id="{20D1D068-8642-4E0E-61F9-86262A4F54E3}"/>
              </a:ext>
            </a:extLst>
          </p:cNvPr>
          <p:cNvSpPr/>
          <p:nvPr/>
        </p:nvSpPr>
        <p:spPr bwMode="white">
          <a:xfrm>
            <a:off x="0" y="2006601"/>
            <a:ext cx="60960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  <p:sp>
        <p:nvSpPr>
          <p:cNvPr id="11" name="Squiggle">
            <a:extLst>
              <a:ext uri="{FF2B5EF4-FFF2-40B4-BE49-F238E27FC236}">
                <a16:creationId xmlns:a16="http://schemas.microsoft.com/office/drawing/2014/main" id="{9A328A6D-FD87-898A-9B1A-71C3E60F33FF}"/>
              </a:ext>
            </a:extLst>
          </p:cNvPr>
          <p:cNvSpPr/>
          <p:nvPr/>
        </p:nvSpPr>
        <p:spPr bwMode="invGray">
          <a:xfrm rot="7815528">
            <a:off x="-837800" y="-132284"/>
            <a:ext cx="9817614" cy="7561373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8EF30D9B-1CE5-162E-5F5B-B41EF63867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2001" y="1700808"/>
            <a:ext cx="11088001" cy="432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buAutoNum type="alphaLcParenR"/>
              <a:defRPr/>
            </a:lvl8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11F7-7820-764F-3959-6534A1CD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dient Box">
            <a:extLst>
              <a:ext uri="{FF2B5EF4-FFF2-40B4-BE49-F238E27FC236}">
                <a16:creationId xmlns:a16="http://schemas.microsoft.com/office/drawing/2014/main" id="{5FA2F412-DAB1-79A8-EE6D-856B95DA3C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087823"/>
            <a:ext cx="6096000" cy="47701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9" name="Squiggle">
            <a:extLst>
              <a:ext uri="{FF2B5EF4-FFF2-40B4-BE49-F238E27FC236}">
                <a16:creationId xmlns:a16="http://schemas.microsoft.com/office/drawing/2014/main" id="{47F53373-D50B-883E-FDDA-710882046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89" t="12023" r="24259" b="38040"/>
          <a:stretch/>
        </p:blipFill>
        <p:spPr>
          <a:xfrm>
            <a:off x="0" y="2053097"/>
            <a:ext cx="6096000" cy="4770179"/>
          </a:xfrm>
          <a:prstGeom prst="rect">
            <a:avLst/>
          </a:prstGeom>
        </p:spPr>
      </p:pic>
      <p:sp>
        <p:nvSpPr>
          <p:cNvPr id="13" name="Content">
            <a:extLst>
              <a:ext uri="{FF2B5EF4-FFF2-40B4-BE49-F238E27FC236}">
                <a16:creationId xmlns:a16="http://schemas.microsoft.com/office/drawing/2014/main" id="{29AFB3F8-FA85-8CE0-015D-62EB0BF10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000" y="2053095"/>
            <a:ext cx="5040000" cy="39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 sz="1200"/>
            </a:lvl2pPr>
            <a:lvl3pPr marL="179996" indent="-179996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/>
            </a:lvl3pPr>
            <a:lvl4pPr marL="359991" indent="-179996"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F4F03E-3E76-8B40-7DFE-45514CE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700811"/>
            <a:ext cx="8640000" cy="974626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59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">
            <a:extLst>
              <a:ext uri="{FF2B5EF4-FFF2-40B4-BE49-F238E27FC236}">
                <a16:creationId xmlns:a16="http://schemas.microsoft.com/office/drawing/2014/main" id="{29AFB3F8-FA85-8CE0-015D-62EB0BF10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000" y="2053095"/>
            <a:ext cx="5040000" cy="39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179996" indent="-179996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59991" indent="-179996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F4F03E-3E76-8B40-7DFE-45514CEB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2" y="700811"/>
            <a:ext cx="8639999" cy="97462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7ADB17EC-3535-10B4-EA22-3FF7B2394167}"/>
              </a:ext>
            </a:extLst>
          </p:cNvPr>
          <p:cNvSpPr/>
          <p:nvPr userDrawn="1"/>
        </p:nvSpPr>
        <p:spPr bwMode="invGray">
          <a:xfrm rot="7860000">
            <a:off x="-623711" y="1951770"/>
            <a:ext cx="6944766" cy="5297391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48289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quiggle">
            <a:extLst>
              <a:ext uri="{FF2B5EF4-FFF2-40B4-BE49-F238E27FC236}">
                <a16:creationId xmlns:a16="http://schemas.microsoft.com/office/drawing/2014/main" id="{EDD39493-F2CF-026A-6F49-50AB1BFEF1DE}"/>
              </a:ext>
            </a:extLst>
          </p:cNvPr>
          <p:cNvSpPr/>
          <p:nvPr userDrawn="1"/>
        </p:nvSpPr>
        <p:spPr bwMode="invGray">
          <a:xfrm rot="7860000">
            <a:off x="-623711" y="1951770"/>
            <a:ext cx="6944766" cy="5297391"/>
          </a:xfrm>
          <a:custGeom>
            <a:avLst/>
            <a:gdLst>
              <a:gd name="connsiteX0" fmla="*/ 1075189 w 6958630"/>
              <a:gd name="connsiteY0" fmla="*/ 3827046 h 5359428"/>
              <a:gd name="connsiteX1" fmla="*/ 0 w 6958630"/>
              <a:gd name="connsiteY1" fmla="*/ 2557377 h 5359428"/>
              <a:gd name="connsiteX2" fmla="*/ 273834 w 6958630"/>
              <a:gd name="connsiteY2" fmla="*/ 1608741 h 5359428"/>
              <a:gd name="connsiteX3" fmla="*/ 455464 w 6958630"/>
              <a:gd name="connsiteY3" fmla="*/ 999730 h 5359428"/>
              <a:gd name="connsiteX4" fmla="*/ 485946 w 6958630"/>
              <a:gd name="connsiteY4" fmla="*/ 908688 h 5359428"/>
              <a:gd name="connsiteX5" fmla="*/ 1558997 w 6958630"/>
              <a:gd name="connsiteY5" fmla="*/ 0 h 5359428"/>
              <a:gd name="connsiteX6" fmla="*/ 1563049 w 6958630"/>
              <a:gd name="connsiteY6" fmla="*/ 27045 h 5359428"/>
              <a:gd name="connsiteX7" fmla="*/ 1535672 w 6958630"/>
              <a:gd name="connsiteY7" fmla="*/ 216059 h 5359428"/>
              <a:gd name="connsiteX8" fmla="*/ 1431946 w 6958630"/>
              <a:gd name="connsiteY8" fmla="*/ 713034 h 5359428"/>
              <a:gd name="connsiteX9" fmla="*/ 1308739 w 6958630"/>
              <a:gd name="connsiteY9" fmla="*/ 1477047 h 5359428"/>
              <a:gd name="connsiteX10" fmla="*/ 1089432 w 6958630"/>
              <a:gd name="connsiteY10" fmla="*/ 3528781 h 5359428"/>
              <a:gd name="connsiteX11" fmla="*/ 1996876 w 6958630"/>
              <a:gd name="connsiteY11" fmla="*/ 4915447 h 5359428"/>
              <a:gd name="connsiteX12" fmla="*/ 1398177 w 6958630"/>
              <a:gd name="connsiteY12" fmla="*/ 4208456 h 5359428"/>
              <a:gd name="connsiteX13" fmla="*/ 1590566 w 6958630"/>
              <a:gd name="connsiteY13" fmla="*/ 3612303 h 5359428"/>
              <a:gd name="connsiteX14" fmla="*/ 1974502 w 6958630"/>
              <a:gd name="connsiteY14" fmla="*/ 2503977 h 5359428"/>
              <a:gd name="connsiteX15" fmla="*/ 2349059 w 6958630"/>
              <a:gd name="connsiteY15" fmla="*/ 1522044 h 5359428"/>
              <a:gd name="connsiteX16" fmla="*/ 2474209 w 6958630"/>
              <a:gd name="connsiteY16" fmla="*/ 1203176 h 5359428"/>
              <a:gd name="connsiteX17" fmla="*/ 2595638 w 6958630"/>
              <a:gd name="connsiteY17" fmla="*/ 987730 h 5359428"/>
              <a:gd name="connsiteX18" fmla="*/ 3160829 w 6958630"/>
              <a:gd name="connsiteY18" fmla="*/ 519969 h 5359428"/>
              <a:gd name="connsiteX19" fmla="*/ 3435866 w 6958630"/>
              <a:gd name="connsiteY19" fmla="*/ 593002 h 5359428"/>
              <a:gd name="connsiteX20" fmla="*/ 3450660 w 6958630"/>
              <a:gd name="connsiteY20" fmla="*/ 846023 h 5359428"/>
              <a:gd name="connsiteX21" fmla="*/ 3404013 w 6958630"/>
              <a:gd name="connsiteY21" fmla="*/ 1507320 h 5359428"/>
              <a:gd name="connsiteX22" fmla="*/ 3313870 w 6958630"/>
              <a:gd name="connsiteY22" fmla="*/ 2858302 h 5359428"/>
              <a:gd name="connsiteX23" fmla="*/ 3369572 w 6958630"/>
              <a:gd name="connsiteY23" fmla="*/ 2693390 h 5359428"/>
              <a:gd name="connsiteX24" fmla="*/ 3706860 w 6958630"/>
              <a:gd name="connsiteY24" fmla="*/ 1723708 h 5359428"/>
              <a:gd name="connsiteX25" fmla="*/ 3936380 w 6958630"/>
              <a:gd name="connsiteY25" fmla="*/ 1163361 h 5359428"/>
              <a:gd name="connsiteX26" fmla="*/ 4337132 w 6958630"/>
              <a:gd name="connsiteY26" fmla="*/ 529510 h 5359428"/>
              <a:gd name="connsiteX27" fmla="*/ 4436557 w 6958630"/>
              <a:gd name="connsiteY27" fmla="*/ 432958 h 5359428"/>
              <a:gd name="connsiteX28" fmla="*/ 4508920 w 6958630"/>
              <a:gd name="connsiteY28" fmla="*/ 374766 h 5359428"/>
              <a:gd name="connsiteX29" fmla="*/ 5115640 w 6958630"/>
              <a:gd name="connsiteY29" fmla="*/ 1091229 h 5359428"/>
              <a:gd name="connsiteX30" fmla="*/ 5115018 w 6958630"/>
              <a:gd name="connsiteY30" fmla="*/ 1104037 h 5359428"/>
              <a:gd name="connsiteX31" fmla="*/ 5091987 w 6958630"/>
              <a:gd name="connsiteY31" fmla="*/ 1387995 h 5359428"/>
              <a:gd name="connsiteX32" fmla="*/ 5018983 w 6958630"/>
              <a:gd name="connsiteY32" fmla="*/ 2142938 h 5359428"/>
              <a:gd name="connsiteX33" fmla="*/ 4977834 w 6958630"/>
              <a:gd name="connsiteY33" fmla="*/ 2595032 h 5359428"/>
              <a:gd name="connsiteX34" fmla="*/ 5285289 w 6958630"/>
              <a:gd name="connsiteY34" fmla="*/ 2010773 h 5359428"/>
              <a:gd name="connsiteX35" fmla="*/ 5453822 w 6958630"/>
              <a:gd name="connsiteY35" fmla="*/ 1751596 h 5359428"/>
              <a:gd name="connsiteX36" fmla="*/ 5559908 w 6958630"/>
              <a:gd name="connsiteY36" fmla="*/ 1615856 h 5359428"/>
              <a:gd name="connsiteX37" fmla="*/ 6798419 w 6958630"/>
              <a:gd name="connsiteY37" fmla="*/ 3078389 h 5359428"/>
              <a:gd name="connsiteX38" fmla="*/ 6799849 w 6958630"/>
              <a:gd name="connsiteY38" fmla="*/ 3155851 h 5359428"/>
              <a:gd name="connsiteX39" fmla="*/ 6825478 w 6958630"/>
              <a:gd name="connsiteY39" fmla="*/ 3225821 h 5359428"/>
              <a:gd name="connsiteX40" fmla="*/ 6835906 w 6958630"/>
              <a:gd name="connsiteY40" fmla="*/ 3244195 h 5359428"/>
              <a:gd name="connsiteX41" fmla="*/ 6904383 w 6958630"/>
              <a:gd name="connsiteY41" fmla="*/ 3284010 h 5359428"/>
              <a:gd name="connsiteX42" fmla="*/ 6958630 w 6958630"/>
              <a:gd name="connsiteY42" fmla="*/ 3310750 h 5359428"/>
              <a:gd name="connsiteX43" fmla="*/ 6929041 w 6958630"/>
              <a:gd name="connsiteY43" fmla="*/ 3378717 h 5359428"/>
              <a:gd name="connsiteX44" fmla="*/ 6842183 w 6958630"/>
              <a:gd name="connsiteY44" fmla="*/ 3504197 h 5359428"/>
              <a:gd name="connsiteX45" fmla="*/ 6793322 w 6958630"/>
              <a:gd name="connsiteY45" fmla="*/ 3555557 h 5359428"/>
              <a:gd name="connsiteX46" fmla="*/ 6601492 w 6958630"/>
              <a:gd name="connsiteY46" fmla="*/ 3718004 h 5359428"/>
              <a:gd name="connsiteX47" fmla="*/ 6534262 w 6958630"/>
              <a:gd name="connsiteY47" fmla="*/ 3758927 h 5359428"/>
              <a:gd name="connsiteX48" fmla="*/ 6311623 w 6958630"/>
              <a:gd name="connsiteY48" fmla="*/ 3828455 h 5359428"/>
              <a:gd name="connsiteX49" fmla="*/ 6205393 w 6958630"/>
              <a:gd name="connsiteY49" fmla="*/ 3828809 h 5359428"/>
              <a:gd name="connsiteX50" fmla="*/ 6113794 w 6958630"/>
              <a:gd name="connsiteY50" fmla="*/ 3797240 h 5359428"/>
              <a:gd name="connsiteX51" fmla="*/ 5957763 w 6958630"/>
              <a:gd name="connsiteY51" fmla="*/ 3652471 h 5359428"/>
              <a:gd name="connsiteX52" fmla="*/ 5871500 w 6958630"/>
              <a:gd name="connsiteY52" fmla="*/ 3414408 h 5359428"/>
              <a:gd name="connsiteX53" fmla="*/ 5850157 w 6958630"/>
              <a:gd name="connsiteY53" fmla="*/ 3236186 h 5359428"/>
              <a:gd name="connsiteX54" fmla="*/ 5855735 w 6958630"/>
              <a:gd name="connsiteY54" fmla="*/ 2709763 h 5359428"/>
              <a:gd name="connsiteX55" fmla="*/ 5851694 w 6958630"/>
              <a:gd name="connsiteY55" fmla="*/ 2423524 h 5359428"/>
              <a:gd name="connsiteX56" fmla="*/ 5849753 w 6958630"/>
              <a:gd name="connsiteY56" fmla="*/ 2346604 h 5359428"/>
              <a:gd name="connsiteX57" fmla="*/ 5526775 w 6958630"/>
              <a:gd name="connsiteY57" fmla="*/ 3097071 h 5359428"/>
              <a:gd name="connsiteX58" fmla="*/ 5318032 w 6958630"/>
              <a:gd name="connsiteY58" fmla="*/ 3574844 h 5359428"/>
              <a:gd name="connsiteX59" fmla="*/ 5075333 w 6958630"/>
              <a:gd name="connsiteY59" fmla="*/ 3956380 h 5359428"/>
              <a:gd name="connsiteX60" fmla="*/ 4924556 w 6958630"/>
              <a:gd name="connsiteY60" fmla="*/ 4134603 h 5359428"/>
              <a:gd name="connsiteX61" fmla="*/ 4635048 w 6958630"/>
              <a:gd name="connsiteY61" fmla="*/ 4375727 h 5359428"/>
              <a:gd name="connsiteX62" fmla="*/ 4359931 w 6958630"/>
              <a:gd name="connsiteY62" fmla="*/ 4489634 h 5359428"/>
              <a:gd name="connsiteX63" fmla="*/ 4263401 w 6958630"/>
              <a:gd name="connsiteY63" fmla="*/ 4492344 h 5359428"/>
              <a:gd name="connsiteX64" fmla="*/ 3999117 w 6958630"/>
              <a:gd name="connsiteY64" fmla="*/ 4115284 h 5359428"/>
              <a:gd name="connsiteX65" fmla="*/ 3984242 w 6958630"/>
              <a:gd name="connsiteY65" fmla="*/ 3770618 h 5359428"/>
              <a:gd name="connsiteX66" fmla="*/ 4001623 w 6958630"/>
              <a:gd name="connsiteY66" fmla="*/ 3352685 h 5359428"/>
              <a:gd name="connsiteX67" fmla="*/ 4018520 w 6958630"/>
              <a:gd name="connsiteY67" fmla="*/ 3147604 h 5359428"/>
              <a:gd name="connsiteX68" fmla="*/ 3918918 w 6958630"/>
              <a:gd name="connsiteY68" fmla="*/ 3450336 h 5359428"/>
              <a:gd name="connsiteX69" fmla="*/ 3739925 w 6958630"/>
              <a:gd name="connsiteY69" fmla="*/ 3949076 h 5359428"/>
              <a:gd name="connsiteX70" fmla="*/ 3266332 w 6958630"/>
              <a:gd name="connsiteY70" fmla="*/ 4912986 h 5359428"/>
              <a:gd name="connsiteX71" fmla="*/ 2513418 w 6958630"/>
              <a:gd name="connsiteY71" fmla="*/ 5356836 h 5359428"/>
              <a:gd name="connsiteX72" fmla="*/ 2277187 w 6958630"/>
              <a:gd name="connsiteY72" fmla="*/ 4864456 h 5359428"/>
              <a:gd name="connsiteX73" fmla="*/ 2326260 w 6958630"/>
              <a:gd name="connsiteY73" fmla="*/ 3827159 h 5359428"/>
              <a:gd name="connsiteX74" fmla="*/ 2048658 w 6958630"/>
              <a:gd name="connsiteY74" fmla="*/ 4767608 h 53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958630" h="5359428">
                <a:moveTo>
                  <a:pt x="1075189" y="3827046"/>
                </a:moveTo>
                <a:lnTo>
                  <a:pt x="0" y="2557377"/>
                </a:lnTo>
                <a:lnTo>
                  <a:pt x="273834" y="1608741"/>
                </a:lnTo>
                <a:cubicBezTo>
                  <a:pt x="334145" y="1408608"/>
                  <a:pt x="392071" y="1202115"/>
                  <a:pt x="455464" y="999730"/>
                </a:cubicBezTo>
                <a:lnTo>
                  <a:pt x="485946" y="908688"/>
                </a:lnTo>
                <a:lnTo>
                  <a:pt x="1558997" y="0"/>
                </a:lnTo>
                <a:lnTo>
                  <a:pt x="1563049" y="27045"/>
                </a:lnTo>
                <a:cubicBezTo>
                  <a:pt x="1562735" y="86987"/>
                  <a:pt x="1547759" y="152392"/>
                  <a:pt x="1535672" y="216059"/>
                </a:cubicBezTo>
                <a:cubicBezTo>
                  <a:pt x="1503981" y="382974"/>
                  <a:pt x="1464447" y="546473"/>
                  <a:pt x="1431946" y="713034"/>
                </a:cubicBezTo>
                <a:cubicBezTo>
                  <a:pt x="1382793" y="964760"/>
                  <a:pt x="1338086" y="1218724"/>
                  <a:pt x="1308739" y="1477047"/>
                </a:cubicBezTo>
                <a:cubicBezTo>
                  <a:pt x="1231248" y="2159782"/>
                  <a:pt x="1132111" y="2846427"/>
                  <a:pt x="1089432" y="3528781"/>
                </a:cubicBezTo>
                <a:close/>
                <a:moveTo>
                  <a:pt x="1996876" y="4915447"/>
                </a:moveTo>
                <a:lnTo>
                  <a:pt x="1398177" y="4208456"/>
                </a:lnTo>
                <a:lnTo>
                  <a:pt x="1590566" y="3612303"/>
                </a:lnTo>
                <a:cubicBezTo>
                  <a:pt x="1715230" y="3241369"/>
                  <a:pt x="1843451" y="2871731"/>
                  <a:pt x="1974502" y="2503977"/>
                </a:cubicBezTo>
                <a:cubicBezTo>
                  <a:pt x="2096579" y="2175213"/>
                  <a:pt x="2219221" y="1846685"/>
                  <a:pt x="2349059" y="1522044"/>
                </a:cubicBezTo>
                <a:cubicBezTo>
                  <a:pt x="2389159" y="1414734"/>
                  <a:pt x="2429178" y="1307659"/>
                  <a:pt x="2474209" y="1203176"/>
                </a:cubicBezTo>
                <a:cubicBezTo>
                  <a:pt x="2506143" y="1124254"/>
                  <a:pt x="2552548" y="1056875"/>
                  <a:pt x="2595638" y="987730"/>
                </a:cubicBezTo>
                <a:cubicBezTo>
                  <a:pt x="2735420" y="763450"/>
                  <a:pt x="2952975" y="562376"/>
                  <a:pt x="3160829" y="519969"/>
                </a:cubicBezTo>
                <a:cubicBezTo>
                  <a:pt x="3221463" y="507600"/>
                  <a:pt x="3408378" y="455772"/>
                  <a:pt x="3435866" y="593002"/>
                </a:cubicBezTo>
                <a:cubicBezTo>
                  <a:pt x="3451954" y="673808"/>
                  <a:pt x="3452762" y="759680"/>
                  <a:pt x="3450660" y="846023"/>
                </a:cubicBezTo>
                <a:cubicBezTo>
                  <a:pt x="3439018" y="1066181"/>
                  <a:pt x="3418080" y="1287045"/>
                  <a:pt x="3404013" y="1507320"/>
                </a:cubicBezTo>
                <a:cubicBezTo>
                  <a:pt x="3374990" y="1957648"/>
                  <a:pt x="3346451" y="2407856"/>
                  <a:pt x="3313870" y="2858302"/>
                </a:cubicBezTo>
                <a:cubicBezTo>
                  <a:pt x="3332222" y="2805412"/>
                  <a:pt x="3350735" y="2749342"/>
                  <a:pt x="3369572" y="2693390"/>
                </a:cubicBezTo>
                <a:cubicBezTo>
                  <a:pt x="3474752" y="2366865"/>
                  <a:pt x="3593999" y="2046700"/>
                  <a:pt x="3706860" y="1723708"/>
                </a:cubicBezTo>
                <a:cubicBezTo>
                  <a:pt x="3783340" y="1536886"/>
                  <a:pt x="3858769" y="1349476"/>
                  <a:pt x="3936380" y="1163361"/>
                </a:cubicBezTo>
                <a:cubicBezTo>
                  <a:pt x="4039217" y="909043"/>
                  <a:pt x="4175037" y="699134"/>
                  <a:pt x="4337132" y="529510"/>
                </a:cubicBezTo>
                <a:cubicBezTo>
                  <a:pt x="4369187" y="495998"/>
                  <a:pt x="4402385" y="463487"/>
                  <a:pt x="4436557" y="432958"/>
                </a:cubicBezTo>
                <a:lnTo>
                  <a:pt x="4508920" y="374766"/>
                </a:lnTo>
                <a:lnTo>
                  <a:pt x="5115640" y="1091229"/>
                </a:lnTo>
                <a:lnTo>
                  <a:pt x="5115018" y="1104037"/>
                </a:lnTo>
                <a:cubicBezTo>
                  <a:pt x="5108399" y="1198640"/>
                  <a:pt x="5100234" y="1293347"/>
                  <a:pt x="5091987" y="1387995"/>
                </a:cubicBezTo>
                <a:cubicBezTo>
                  <a:pt x="5067734" y="1639603"/>
                  <a:pt x="5042105" y="1891330"/>
                  <a:pt x="5018983" y="2142938"/>
                </a:cubicBezTo>
                <a:cubicBezTo>
                  <a:pt x="5005644" y="2293597"/>
                  <a:pt x="4990608" y="2444372"/>
                  <a:pt x="4977834" y="2595032"/>
                </a:cubicBezTo>
                <a:cubicBezTo>
                  <a:pt x="5067734" y="2390188"/>
                  <a:pt x="5169275" y="2193354"/>
                  <a:pt x="5285289" y="2010773"/>
                </a:cubicBezTo>
                <a:cubicBezTo>
                  <a:pt x="5338404" y="1920778"/>
                  <a:pt x="5394693" y="1834376"/>
                  <a:pt x="5453822" y="1751596"/>
                </a:cubicBezTo>
                <a:lnTo>
                  <a:pt x="5559908" y="1615856"/>
                </a:lnTo>
                <a:lnTo>
                  <a:pt x="6798419" y="3078389"/>
                </a:lnTo>
                <a:lnTo>
                  <a:pt x="6799849" y="3155851"/>
                </a:lnTo>
                <a:cubicBezTo>
                  <a:pt x="6805751" y="3181058"/>
                  <a:pt x="6814160" y="3204853"/>
                  <a:pt x="6825478" y="3225821"/>
                </a:cubicBezTo>
                <a:cubicBezTo>
                  <a:pt x="6828712" y="3232181"/>
                  <a:pt x="6832269" y="3238306"/>
                  <a:pt x="6835906" y="3244195"/>
                </a:cubicBezTo>
                <a:cubicBezTo>
                  <a:pt x="6855794" y="3263514"/>
                  <a:pt x="6880938" y="3272467"/>
                  <a:pt x="6904383" y="3284010"/>
                </a:cubicBezTo>
                <a:cubicBezTo>
                  <a:pt x="6938742" y="3300266"/>
                  <a:pt x="6916024" y="3284717"/>
                  <a:pt x="6958630" y="3310750"/>
                </a:cubicBezTo>
                <a:cubicBezTo>
                  <a:pt x="6951435" y="3334898"/>
                  <a:pt x="6940360" y="3357279"/>
                  <a:pt x="6929041" y="3378717"/>
                </a:cubicBezTo>
                <a:cubicBezTo>
                  <a:pt x="6903291" y="3424363"/>
                  <a:pt x="6873864" y="3465944"/>
                  <a:pt x="6842183" y="3504197"/>
                </a:cubicBezTo>
                <a:lnTo>
                  <a:pt x="6793322" y="3555557"/>
                </a:lnTo>
                <a:lnTo>
                  <a:pt x="6601492" y="3718004"/>
                </a:lnTo>
                <a:lnTo>
                  <a:pt x="6534262" y="3758927"/>
                </a:lnTo>
                <a:cubicBezTo>
                  <a:pt x="6461450" y="3795767"/>
                  <a:pt x="6386122" y="3819325"/>
                  <a:pt x="6311623" y="3828455"/>
                </a:cubicBezTo>
                <a:cubicBezTo>
                  <a:pt x="6276293" y="3828455"/>
                  <a:pt x="6240237" y="3833285"/>
                  <a:pt x="6205393" y="3828809"/>
                </a:cubicBezTo>
                <a:cubicBezTo>
                  <a:pt x="6173378" y="3824333"/>
                  <a:pt x="6144192" y="3808312"/>
                  <a:pt x="6113794" y="3797240"/>
                </a:cubicBezTo>
                <a:cubicBezTo>
                  <a:pt x="6049199" y="3774269"/>
                  <a:pt x="6001500" y="3714077"/>
                  <a:pt x="5957763" y="3652471"/>
                </a:cubicBezTo>
                <a:cubicBezTo>
                  <a:pt x="5909660" y="3591336"/>
                  <a:pt x="5886294" y="3502990"/>
                  <a:pt x="5871500" y="3414408"/>
                </a:cubicBezTo>
                <a:cubicBezTo>
                  <a:pt x="5863092" y="3355511"/>
                  <a:pt x="5850885" y="3297792"/>
                  <a:pt x="5850157" y="3236186"/>
                </a:cubicBezTo>
                <a:cubicBezTo>
                  <a:pt x="5850400" y="3061026"/>
                  <a:pt x="5852987" y="2885394"/>
                  <a:pt x="5855735" y="2709763"/>
                </a:cubicBezTo>
                <a:cubicBezTo>
                  <a:pt x="5857594" y="2613761"/>
                  <a:pt x="5854684" y="2518584"/>
                  <a:pt x="5851694" y="2423524"/>
                </a:cubicBezTo>
                <a:cubicBezTo>
                  <a:pt x="5851046" y="2397963"/>
                  <a:pt x="5850480" y="2372284"/>
                  <a:pt x="5849753" y="2346604"/>
                </a:cubicBezTo>
                <a:cubicBezTo>
                  <a:pt x="5734872" y="2591499"/>
                  <a:pt x="5634056" y="2847583"/>
                  <a:pt x="5526775" y="3097071"/>
                </a:cubicBezTo>
                <a:cubicBezTo>
                  <a:pt x="5457490" y="3256446"/>
                  <a:pt x="5393056" y="3419474"/>
                  <a:pt x="5318032" y="3574844"/>
                </a:cubicBezTo>
                <a:cubicBezTo>
                  <a:pt x="5246403" y="3710896"/>
                  <a:pt x="5166607" y="3842120"/>
                  <a:pt x="5075333" y="3956380"/>
                </a:cubicBezTo>
                <a:cubicBezTo>
                  <a:pt x="5025128" y="4015748"/>
                  <a:pt x="4978641" y="4081831"/>
                  <a:pt x="4924556" y="4134603"/>
                </a:cubicBezTo>
                <a:cubicBezTo>
                  <a:pt x="4833929" y="4229308"/>
                  <a:pt x="4736267" y="4308114"/>
                  <a:pt x="4635048" y="4375727"/>
                </a:cubicBezTo>
                <a:cubicBezTo>
                  <a:pt x="4545875" y="4429088"/>
                  <a:pt x="4453550" y="4473143"/>
                  <a:pt x="4359931" y="4489634"/>
                </a:cubicBezTo>
                <a:cubicBezTo>
                  <a:pt x="4327754" y="4490459"/>
                  <a:pt x="4295577" y="4491401"/>
                  <a:pt x="4263401" y="4492344"/>
                </a:cubicBezTo>
                <a:cubicBezTo>
                  <a:pt x="4105994" y="4496819"/>
                  <a:pt x="4027817" y="4311764"/>
                  <a:pt x="3999117" y="4115284"/>
                </a:cubicBezTo>
                <a:cubicBezTo>
                  <a:pt x="3982786" y="4003734"/>
                  <a:pt x="3980765" y="3887470"/>
                  <a:pt x="3984242" y="3770618"/>
                </a:cubicBezTo>
                <a:cubicBezTo>
                  <a:pt x="3985940" y="3631857"/>
                  <a:pt x="3992407" y="3492388"/>
                  <a:pt x="4001623" y="3352685"/>
                </a:cubicBezTo>
                <a:cubicBezTo>
                  <a:pt x="4006959" y="3284364"/>
                  <a:pt x="4012699" y="3215926"/>
                  <a:pt x="4018520" y="3147604"/>
                </a:cubicBezTo>
                <a:cubicBezTo>
                  <a:pt x="3985453" y="3248554"/>
                  <a:pt x="3952307" y="3349504"/>
                  <a:pt x="3918918" y="3450336"/>
                </a:cubicBezTo>
                <a:cubicBezTo>
                  <a:pt x="3863701" y="3618781"/>
                  <a:pt x="3803389" y="3784753"/>
                  <a:pt x="3739925" y="3949076"/>
                </a:cubicBezTo>
                <a:cubicBezTo>
                  <a:pt x="3602570" y="4304932"/>
                  <a:pt x="3480251" y="4636405"/>
                  <a:pt x="3266332" y="4912986"/>
                </a:cubicBezTo>
                <a:cubicBezTo>
                  <a:pt x="3060904" y="5178613"/>
                  <a:pt x="2795488" y="5385106"/>
                  <a:pt x="2513418" y="5356836"/>
                </a:cubicBezTo>
                <a:cubicBezTo>
                  <a:pt x="2339681" y="5339519"/>
                  <a:pt x="2280583" y="5083199"/>
                  <a:pt x="2277187" y="4864456"/>
                </a:cubicBezTo>
                <a:cubicBezTo>
                  <a:pt x="2271851" y="4517434"/>
                  <a:pt x="2288263" y="4169823"/>
                  <a:pt x="2326260" y="3827159"/>
                </a:cubicBezTo>
                <a:cubicBezTo>
                  <a:pt x="2310617" y="3874203"/>
                  <a:pt x="2212992" y="4278650"/>
                  <a:pt x="2048658" y="4767608"/>
                </a:cubicBezTo>
                <a:close/>
              </a:path>
            </a:pathLst>
          </a:custGeom>
          <a:gradFill>
            <a:gsLst>
              <a:gs pos="0">
                <a:srgbClr val="00316C"/>
              </a:gs>
              <a:gs pos="23000">
                <a:srgbClr val="01326E"/>
              </a:gs>
              <a:gs pos="39000">
                <a:srgbClr val="063878"/>
              </a:gs>
              <a:gs pos="53000">
                <a:srgbClr val="0F4287"/>
              </a:gs>
              <a:gs pos="67000">
                <a:srgbClr val="1C519E"/>
              </a:gs>
              <a:gs pos="79000">
                <a:srgbClr val="2C63BA"/>
              </a:gs>
              <a:gs pos="91000">
                <a:srgbClr val="4079DD"/>
              </a:gs>
              <a:gs pos="100000">
                <a:srgbClr val="538FFF"/>
              </a:gs>
            </a:gsLst>
            <a:lin ang="13500000" scaled="1"/>
          </a:gradFill>
          <a:ln w="6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C2BE0690-F2BB-4B76-BB0D-557C7721AA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053095"/>
            <a:ext cx="5545200" cy="396000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3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B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4BF50-2D1E-CA40-0FB2-36E1EA6BA1F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3429000"/>
            <a:ext cx="7283937" cy="3429000"/>
          </a:xfrm>
          <a:prstGeom prst="rect">
            <a:avLst/>
          </a:prstGeom>
          <a:gradFill flip="none" rotWithShape="1">
            <a:gsLst>
              <a:gs pos="100000">
                <a:srgbClr val="538FFF"/>
              </a:gs>
              <a:gs pos="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A475-FB71-0BBA-510C-ADB2FD2DA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69" t="47897" r="25456" b="37789"/>
          <a:stretch/>
        </p:blipFill>
        <p:spPr>
          <a:xfrm>
            <a:off x="0" y="3429000"/>
            <a:ext cx="7283939" cy="3429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32EFA-8AA8-BF3A-8E90-B96BE7D6C8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108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C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BBFAD-E787-8011-D4CF-33339EB6A037}"/>
              </a:ext>
            </a:extLst>
          </p:cNvPr>
          <p:cNvGrpSpPr/>
          <p:nvPr userDrawn="1"/>
        </p:nvGrpSpPr>
        <p:grpSpPr>
          <a:xfrm>
            <a:off x="1" y="3429000"/>
            <a:ext cx="7283939" cy="3429000"/>
            <a:chOff x="0" y="3429000"/>
            <a:chExt cx="7283939" cy="3429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016B5D-D24E-9CB9-D617-AD70A2A126D8}"/>
                </a:ext>
              </a:extLst>
            </p:cNvPr>
            <p:cNvSpPr/>
            <p:nvPr/>
          </p:nvSpPr>
          <p:spPr>
            <a:xfrm>
              <a:off x="0" y="3429000"/>
              <a:ext cx="7283938" cy="3429000"/>
            </a:xfrm>
            <a:prstGeom prst="rect">
              <a:avLst/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2AA39B-CCCF-C240-23CB-DE7BB9273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90" t="31180" r="17841" b="39499"/>
            <a:stretch/>
          </p:blipFill>
          <p:spPr>
            <a:xfrm>
              <a:off x="1" y="3429000"/>
              <a:ext cx="7283938" cy="3428999"/>
            </a:xfrm>
            <a:prstGeom prst="rect">
              <a:avLst/>
            </a:prstGeom>
            <a:gradFill>
              <a:gsLst>
                <a:gs pos="100000">
                  <a:schemeClr val="accent4"/>
                </a:gs>
                <a:gs pos="15000">
                  <a:schemeClr val="accent5"/>
                </a:gs>
              </a:gsLst>
              <a:lin ang="18900000" scaled="0"/>
            </a:gradFill>
          </p:spPr>
        </p:pic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98FA82-AE58-DF57-EE9E-73FF8FEAD9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941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8ADB95D0-F1C8-516C-6D3E-5C2A67CD6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838799"/>
            <a:ext cx="3454399" cy="2641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08400" tIns="608400" rIns="152400" bIns="101600" rtlCol="0" anchor="b">
            <a:noAutofit/>
          </a:bodyPr>
          <a:lstStyle>
            <a:lvl1pPr>
              <a:defRPr lang="en-US" sz="17600" b="0" i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16300"/>
              </a:lnSpc>
            </a:pPr>
            <a:r>
              <a:rPr lang="en-US"/>
              <a:t>##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D6E394-341A-C7EB-4850-A929E45D2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4400" y="838799"/>
            <a:ext cx="5760000" cy="2641601"/>
          </a:xfrm>
          <a:custGeom>
            <a:avLst/>
            <a:gdLst>
              <a:gd name="connsiteX0" fmla="*/ 0 w 8164842"/>
              <a:gd name="connsiteY0" fmla="*/ 0 h 1944775"/>
              <a:gd name="connsiteX1" fmla="*/ 8164842 w 8164842"/>
              <a:gd name="connsiteY1" fmla="*/ 0 h 1944775"/>
              <a:gd name="connsiteX2" fmla="*/ 8164842 w 8164842"/>
              <a:gd name="connsiteY2" fmla="*/ 1944775 h 1944775"/>
              <a:gd name="connsiteX3" fmla="*/ 0 w 8164842"/>
              <a:gd name="connsiteY3" fmla="*/ 1944775 h 194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42" h="1944775">
                <a:moveTo>
                  <a:pt x="0" y="0"/>
                </a:moveTo>
                <a:lnTo>
                  <a:pt x="8164842" y="0"/>
                </a:lnTo>
                <a:lnTo>
                  <a:pt x="8164842" y="1944775"/>
                </a:lnTo>
                <a:lnTo>
                  <a:pt x="0" y="194477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vert="horz" wrap="square" lIns="180000" tIns="203200" rIns="609600" bIns="508000" rtlCol="0" anchor="ctr" anchorCtr="0">
            <a:noAutofit/>
          </a:bodyPr>
          <a:lstStyle>
            <a:lvl1pPr>
              <a:defRPr lang="de-DE" noProof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</a:t>
            </a:r>
            <a:br>
              <a:rPr lang="en-GB" noProof="0"/>
            </a:br>
            <a:r>
              <a:rPr lang="en-GB" noProof="0"/>
              <a:t>style</a:t>
            </a:r>
            <a:endParaRPr lang="de-DE" noProof="0"/>
          </a:p>
        </p:txBody>
      </p:sp>
      <p:sp>
        <p:nvSpPr>
          <p:cNvPr id="2" name="Squiggle">
            <a:extLst>
              <a:ext uri="{FF2B5EF4-FFF2-40B4-BE49-F238E27FC236}">
                <a16:creationId xmlns:a16="http://schemas.microsoft.com/office/drawing/2014/main" id="{DA7DA6EC-09E1-11A5-67EA-0003DB3D8188}"/>
              </a:ext>
            </a:extLst>
          </p:cNvPr>
          <p:cNvSpPr/>
          <p:nvPr/>
        </p:nvSpPr>
        <p:spPr>
          <a:xfrm>
            <a:off x="4469108" y="1921894"/>
            <a:ext cx="7722892" cy="4936106"/>
          </a:xfrm>
          <a:custGeom>
            <a:avLst/>
            <a:gdLst>
              <a:gd name="connsiteX0" fmla="*/ 7722892 w 7722892"/>
              <a:gd name="connsiteY0" fmla="*/ 0 h 4936106"/>
              <a:gd name="connsiteX1" fmla="*/ 7722892 w 7722892"/>
              <a:gd name="connsiteY1" fmla="*/ 4936106 h 4936106"/>
              <a:gd name="connsiteX2" fmla="*/ 4028035 w 7722892"/>
              <a:gd name="connsiteY2" fmla="*/ 4936106 h 4936106"/>
              <a:gd name="connsiteX3" fmla="*/ 4213446 w 7722892"/>
              <a:gd name="connsiteY3" fmla="*/ 4745486 h 4936106"/>
              <a:gd name="connsiteX4" fmla="*/ 7696388 w 7722892"/>
              <a:gd name="connsiteY4" fmla="*/ 1189056 h 4936106"/>
              <a:gd name="connsiteX5" fmla="*/ 2431301 w 7722892"/>
              <a:gd name="connsiteY5" fmla="*/ 4862088 h 4936106"/>
              <a:gd name="connsiteX6" fmla="*/ 2343839 w 7722892"/>
              <a:gd name="connsiteY6" fmla="*/ 4936106 h 4936106"/>
              <a:gd name="connsiteX7" fmla="*/ 0 w 7722892"/>
              <a:gd name="connsiteY7" fmla="*/ 4936106 h 4936106"/>
              <a:gd name="connsiteX8" fmla="*/ 527048 w 7722892"/>
              <a:gd name="connsiteY8" fmla="*/ 4550069 h 4936106"/>
              <a:gd name="connsiteX9" fmla="*/ 4050037 w 7722892"/>
              <a:gd name="connsiteY9" fmla="*/ 2135268 h 4936106"/>
              <a:gd name="connsiteX10" fmla="*/ 7225501 w 7722892"/>
              <a:gd name="connsiteY10" fmla="*/ 250346 h 493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2892" h="4936106">
                <a:moveTo>
                  <a:pt x="7722892" y="0"/>
                </a:moveTo>
                <a:lnTo>
                  <a:pt x="7722892" y="4936106"/>
                </a:lnTo>
                <a:lnTo>
                  <a:pt x="4028035" y="4936106"/>
                </a:lnTo>
                <a:lnTo>
                  <a:pt x="4213446" y="4745486"/>
                </a:lnTo>
                <a:cubicBezTo>
                  <a:pt x="5210634" y="3707422"/>
                  <a:pt x="5165016" y="3562023"/>
                  <a:pt x="7696388" y="1189056"/>
                </a:cubicBezTo>
                <a:cubicBezTo>
                  <a:pt x="6288912" y="1580617"/>
                  <a:pt x="3398340" y="4042914"/>
                  <a:pt x="2431301" y="4862088"/>
                </a:cubicBezTo>
                <a:lnTo>
                  <a:pt x="2343839" y="4936106"/>
                </a:lnTo>
                <a:lnTo>
                  <a:pt x="0" y="4936106"/>
                </a:lnTo>
                <a:lnTo>
                  <a:pt x="527048" y="4550069"/>
                </a:lnTo>
                <a:cubicBezTo>
                  <a:pt x="1752272" y="3658893"/>
                  <a:pt x="2835460" y="2916104"/>
                  <a:pt x="4050037" y="2135268"/>
                </a:cubicBezTo>
                <a:cubicBezTo>
                  <a:pt x="5124695" y="1510766"/>
                  <a:pt x="6069990" y="855825"/>
                  <a:pt x="7225501" y="25034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" tIns="97200" rIns="97200" bIns="97200" rtlCol="0" anchor="ctr">
            <a:noAutofit/>
          </a:bodyPr>
          <a:lstStyle/>
          <a:p>
            <a:pPr algn="ctr" defTabSz="486000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C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B9FD7F-5FBF-985A-0063-937C8E3ACAB9}"/>
              </a:ext>
            </a:extLst>
          </p:cNvPr>
          <p:cNvGrpSpPr/>
          <p:nvPr userDrawn="1"/>
        </p:nvGrpSpPr>
        <p:grpSpPr>
          <a:xfrm>
            <a:off x="0" y="3429000"/>
            <a:ext cx="7288439" cy="3429000"/>
            <a:chOff x="19894" y="7414846"/>
            <a:chExt cx="7288438" cy="3429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1F38A6-A653-4D8B-F6B4-8CC75E37B66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9894" y="7414846"/>
              <a:ext cx="7288437" cy="3429000"/>
            </a:xfrm>
            <a:prstGeom prst="rect">
              <a:avLst/>
            </a:prstGeom>
            <a:gradFill flip="none" rotWithShape="1">
              <a:gsLst>
                <a:gs pos="100000">
                  <a:schemeClr val="accent2"/>
                </a:gs>
                <a:gs pos="100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F7126E-93D4-E0D7-3AC2-EACA70BF8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10" t="53061" r="11726" b="7052"/>
            <a:stretch/>
          </p:blipFill>
          <p:spPr>
            <a:xfrm>
              <a:off x="19894" y="7414846"/>
              <a:ext cx="7288438" cy="3429000"/>
            </a:xfrm>
            <a:prstGeom prst="rect">
              <a:avLst/>
            </a:prstGeom>
          </p:spPr>
        </p:pic>
      </p:grp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D3DA5B8-F575-6DF1-AC3B-8C7584D5B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881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D6E85-46AB-B5D0-C4C2-D522E94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7B03C3-5872-48EE-C266-2FF14E1A1C68}"/>
              </a:ext>
            </a:extLst>
          </p:cNvPr>
          <p:cNvGrpSpPr/>
          <p:nvPr userDrawn="1"/>
        </p:nvGrpSpPr>
        <p:grpSpPr>
          <a:xfrm>
            <a:off x="0" y="3429000"/>
            <a:ext cx="7288439" cy="3429000"/>
            <a:chOff x="0" y="3429000"/>
            <a:chExt cx="7288438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038A97-5369-6B5D-5B6A-EB11A293CC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" y="3429000"/>
              <a:ext cx="7288437" cy="3429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A01EF1-C789-CE8A-1295-17E3F7488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91" t="46740" r="25927" b="25063"/>
            <a:stretch/>
          </p:blipFill>
          <p:spPr>
            <a:xfrm>
              <a:off x="0" y="3465513"/>
              <a:ext cx="7288438" cy="3392487"/>
            </a:xfrm>
            <a:prstGeom prst="rect">
              <a:avLst/>
            </a:prstGeom>
          </p:spPr>
        </p:pic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8112D3A-C423-0B68-D701-2CC0D24291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7939" y="1700808"/>
            <a:ext cx="3852000" cy="4320000"/>
          </a:xfrm>
        </p:spPr>
        <p:txBody>
          <a:bodyPr/>
          <a:lstStyle>
            <a:lvl4pPr>
              <a:defRPr/>
            </a:lvl4pPr>
            <a:lvl5pPr>
              <a:defRPr>
                <a:solidFill>
                  <a:schemeClr val="tx1"/>
                </a:solidFill>
              </a:defRPr>
            </a:lvl5pPr>
            <a:lvl7pPr marL="0" indent="0">
              <a:spcAft>
                <a:spcPts val="1800"/>
              </a:spcAft>
              <a:buFontTx/>
              <a:buNone/>
              <a:defRPr sz="4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spcAft>
                <a:spcPts val="1800"/>
              </a:spcAft>
              <a:buFontTx/>
              <a:buNone/>
              <a:defRPr sz="4000" b="0">
                <a:solidFill>
                  <a:schemeClr val="accent2"/>
                </a:solidFill>
                <a:latin typeface="+mj-lt"/>
              </a:defRPr>
            </a:lvl8pPr>
            <a:lvl9pPr>
              <a:spcBef>
                <a:spcPts val="600"/>
              </a:spcBef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404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9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 Background Box">
            <a:extLst>
              <a:ext uri="{FF2B5EF4-FFF2-40B4-BE49-F238E27FC236}">
                <a16:creationId xmlns:a16="http://schemas.microsoft.com/office/drawing/2014/main" id="{B7DAB3D9-5015-A550-69A8-D68640397954}"/>
              </a:ext>
            </a:extLst>
          </p:cNvPr>
          <p:cNvSpPr/>
          <p:nvPr userDrawn="1"/>
        </p:nvSpPr>
        <p:spPr bwMode="white">
          <a:xfrm>
            <a:off x="6096000" y="2"/>
            <a:ext cx="6096000" cy="6857999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5988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753F8DB-9E85-600E-CE65-6F0B5FAE55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Title plus Content">
            <a:extLst>
              <a:ext uri="{FF2B5EF4-FFF2-40B4-BE49-F238E27FC236}">
                <a16:creationId xmlns:a16="http://schemas.microsoft.com/office/drawing/2014/main" id="{862DF7A4-F6DA-E5F4-FDC2-DC9F260060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42966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23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35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 Blue Background Box">
            <a:extLst>
              <a:ext uri="{FF2B5EF4-FFF2-40B4-BE49-F238E27FC236}">
                <a16:creationId xmlns:a16="http://schemas.microsoft.com/office/drawing/2014/main" id="{62DAFB2D-A6FA-E0E3-2171-2DD3336F39B2}"/>
              </a:ext>
            </a:extLst>
          </p:cNvPr>
          <p:cNvSpPr/>
          <p:nvPr/>
        </p:nvSpPr>
        <p:spPr bwMode="white">
          <a:xfrm>
            <a:off x="0" y="-1"/>
            <a:ext cx="6096000" cy="6857999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5988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D4D98A6F-CCDA-3034-9A95-2A26056495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08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itle plus Content">
            <a:extLst>
              <a:ext uri="{FF2B5EF4-FFF2-40B4-BE49-F238E27FC236}">
                <a16:creationId xmlns:a16="http://schemas.microsoft.com/office/drawing/2014/main" id="{F7F8A338-A00D-2699-2172-8897CB3F0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2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92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o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 Blue Background Box">
            <a:extLst>
              <a:ext uri="{FF2B5EF4-FFF2-40B4-BE49-F238E27FC236}">
                <a16:creationId xmlns:a16="http://schemas.microsoft.com/office/drawing/2014/main" id="{32688E28-A7F8-F719-86CF-44D80A540EE8}"/>
              </a:ext>
            </a:extLst>
          </p:cNvPr>
          <p:cNvSpPr/>
          <p:nvPr/>
        </p:nvSpPr>
        <p:spPr bwMode="white">
          <a:xfrm>
            <a:off x="6096000" y="0"/>
            <a:ext cx="6096000" cy="6857998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5988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B97292-EA86-FEC6-A22B-B5948F7131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AB6C8F20-9432-0223-5EEF-ECC8F9BD8F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42966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Blo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ht BLue Background Box">
            <a:extLst>
              <a:ext uri="{FF2B5EF4-FFF2-40B4-BE49-F238E27FC236}">
                <a16:creationId xmlns:a16="http://schemas.microsoft.com/office/drawing/2014/main" id="{62DAFB2D-A6FA-E0E3-2171-2DD3336F39B2}"/>
              </a:ext>
            </a:extLst>
          </p:cNvPr>
          <p:cNvSpPr/>
          <p:nvPr userDrawn="1"/>
        </p:nvSpPr>
        <p:spPr bwMode="white">
          <a:xfrm>
            <a:off x="0" y="-1"/>
            <a:ext cx="6096000" cy="6857998"/>
          </a:xfrm>
          <a:prstGeom prst="rect">
            <a:avLst/>
          </a:prstGeom>
          <a:solidFill>
            <a:srgbClr val="EDFC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485988"/>
            <a:endParaRPr lang="en-PT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D1692-EEFD-88EA-AC78-9DA3A4D838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6096000" cy="6857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plus Content">
            <a:extLst>
              <a:ext uri="{FF2B5EF4-FFF2-40B4-BE49-F238E27FC236}">
                <a16:creationId xmlns:a16="http://schemas.microsoft.com/office/drawing/2014/main" id="{C3FF2256-8276-CD87-E590-0FA57F8D98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2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48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ock, Centr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3D200662-34CE-CF6E-6DAA-5C1324553BB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08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itle plus Content">
            <a:extLst>
              <a:ext uri="{FF2B5EF4-FFF2-40B4-BE49-F238E27FC236}">
                <a16:creationId xmlns:a16="http://schemas.microsoft.com/office/drawing/2014/main" id="{233A3AAD-F3AF-F8C3-E336-494A20B9CF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8000" y="242967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251994" indent="-251994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="0">
                <a:solidFill>
                  <a:schemeClr val="bg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8pPr>
            <a:lvl9pPr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7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, Centr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884C31-EC1F-A70F-FF1B-C8B8710346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FC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87DC4C0B-4914-F9BB-BD66-CA2329654CB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 plus Content">
            <a:extLst>
              <a:ext uri="{FF2B5EF4-FFF2-40B4-BE49-F238E27FC236}">
                <a16:creationId xmlns:a16="http://schemas.microsoft.com/office/drawing/2014/main" id="{430A964F-5F10-6427-5339-C3BF17997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00" y="2429678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251994" indent="-251994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="0">
                <a:solidFill>
                  <a:schemeClr val="bg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4600">
                <a:solidFill>
                  <a:schemeClr val="accent2"/>
                </a:solidFill>
                <a:latin typeface="+mj-lt"/>
              </a:defRPr>
            </a:lvl8pPr>
            <a:lvl9pPr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159" userDrawn="1">
          <p15:clr>
            <a:srgbClr val="FBAE40"/>
          </p15:clr>
        </p15:guide>
        <p15:guide id="6" pos="3523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and Content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quiggle">
            <a:extLst>
              <a:ext uri="{FF2B5EF4-FFF2-40B4-BE49-F238E27FC236}">
                <a16:creationId xmlns:a16="http://schemas.microsoft.com/office/drawing/2014/main" id="{00171972-DAD9-4461-D642-9E70587F1676}"/>
              </a:ext>
            </a:extLst>
          </p:cNvPr>
          <p:cNvSpPr/>
          <p:nvPr/>
        </p:nvSpPr>
        <p:spPr>
          <a:xfrm rot="440875">
            <a:off x="-195795" y="260448"/>
            <a:ext cx="12711259" cy="7374027"/>
          </a:xfrm>
          <a:custGeom>
            <a:avLst/>
            <a:gdLst>
              <a:gd name="connsiteX0" fmla="*/ 9701292 w 12711259"/>
              <a:gd name="connsiteY0" fmla="*/ 4999293 h 7374027"/>
              <a:gd name="connsiteX1" fmla="*/ 10349337 w 12711259"/>
              <a:gd name="connsiteY1" fmla="*/ 5865741 h 7374027"/>
              <a:gd name="connsiteX2" fmla="*/ 10354937 w 12711259"/>
              <a:gd name="connsiteY2" fmla="*/ 6113237 h 7374027"/>
              <a:gd name="connsiteX3" fmla="*/ 7871504 w 12711259"/>
              <a:gd name="connsiteY3" fmla="*/ 6434879 h 7374027"/>
              <a:gd name="connsiteX4" fmla="*/ 8130301 w 12711259"/>
              <a:gd name="connsiteY4" fmla="*/ 6165073 h 7374027"/>
              <a:gd name="connsiteX5" fmla="*/ 8586391 w 12711259"/>
              <a:gd name="connsiteY5" fmla="*/ 5725947 h 7374027"/>
              <a:gd name="connsiteX6" fmla="*/ 8542688 w 12711259"/>
              <a:gd name="connsiteY6" fmla="*/ 5767387 h 7374027"/>
              <a:gd name="connsiteX7" fmla="*/ 9701292 w 12711259"/>
              <a:gd name="connsiteY7" fmla="*/ 4999293 h 7374027"/>
              <a:gd name="connsiteX8" fmla="*/ 12556234 w 12711259"/>
              <a:gd name="connsiteY8" fmla="*/ 4605882 h 7374027"/>
              <a:gd name="connsiteX9" fmla="*/ 12711259 w 12711259"/>
              <a:gd name="connsiteY9" fmla="*/ 5808059 h 7374027"/>
              <a:gd name="connsiteX10" fmla="*/ 10948599 w 12711259"/>
              <a:gd name="connsiteY10" fmla="*/ 6036348 h 7374027"/>
              <a:gd name="connsiteX11" fmla="*/ 10995446 w 12711259"/>
              <a:gd name="connsiteY11" fmla="*/ 5971853 h 7374027"/>
              <a:gd name="connsiteX12" fmla="*/ 12509398 w 12711259"/>
              <a:gd name="connsiteY12" fmla="*/ 4619614 h 7374027"/>
              <a:gd name="connsiteX13" fmla="*/ 4089853 w 12711259"/>
              <a:gd name="connsiteY13" fmla="*/ 0 h 7374027"/>
              <a:gd name="connsiteX14" fmla="*/ 4032572 w 12711259"/>
              <a:gd name="connsiteY14" fmla="*/ 208780 h 7374027"/>
              <a:gd name="connsiteX15" fmla="*/ 3110385 w 12711259"/>
              <a:gd name="connsiteY15" fmla="*/ 5050887 h 7374027"/>
              <a:gd name="connsiteX16" fmla="*/ 5214964 w 12711259"/>
              <a:gd name="connsiteY16" fmla="*/ 6484237 h 7374027"/>
              <a:gd name="connsiteX17" fmla="*/ 5130975 w 12711259"/>
              <a:gd name="connsiteY17" fmla="*/ 6789819 h 7374027"/>
              <a:gd name="connsiteX18" fmla="*/ 620243 w 12711259"/>
              <a:gd name="connsiteY18" fmla="*/ 7374027 h 7374027"/>
              <a:gd name="connsiteX19" fmla="*/ 595618 w 12711259"/>
              <a:gd name="connsiteY19" fmla="*/ 7183063 h 7374027"/>
              <a:gd name="connsiteX20" fmla="*/ 643367 w 12711259"/>
              <a:gd name="connsiteY20" fmla="*/ 6815536 h 7374027"/>
              <a:gd name="connsiteX21" fmla="*/ 1874812 w 12711259"/>
              <a:gd name="connsiteY21" fmla="*/ 1239581 h 7374027"/>
              <a:gd name="connsiteX22" fmla="*/ 592446 w 12711259"/>
              <a:gd name="connsiteY22" fmla="*/ 3773236 h 7374027"/>
              <a:gd name="connsiteX23" fmla="*/ 252389 w 12711259"/>
              <a:gd name="connsiteY23" fmla="*/ 4521405 h 7374027"/>
              <a:gd name="connsiteX24" fmla="*/ 0 w 12711259"/>
              <a:gd name="connsiteY24" fmla="*/ 2564185 h 7374027"/>
              <a:gd name="connsiteX25" fmla="*/ 286966 w 12711259"/>
              <a:gd name="connsiteY25" fmla="*/ 2061285 h 7374027"/>
              <a:gd name="connsiteX26" fmla="*/ 1294415 w 12711259"/>
              <a:gd name="connsiteY26" fmla="*/ 424798 h 7374027"/>
              <a:gd name="connsiteX27" fmla="*/ 1340058 w 12711259"/>
              <a:gd name="connsiteY27" fmla="*/ 356138 h 73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711259" h="7374027">
                <a:moveTo>
                  <a:pt x="9701292" y="4999293"/>
                </a:moveTo>
                <a:cubicBezTo>
                  <a:pt x="10102115" y="4956977"/>
                  <a:pt x="10311719" y="5310803"/>
                  <a:pt x="10349337" y="5865741"/>
                </a:cubicBezTo>
                <a:lnTo>
                  <a:pt x="10354937" y="6113237"/>
                </a:lnTo>
                <a:lnTo>
                  <a:pt x="7871504" y="6434879"/>
                </a:lnTo>
                <a:lnTo>
                  <a:pt x="8130301" y="6165073"/>
                </a:lnTo>
                <a:cubicBezTo>
                  <a:pt x="8279037" y="6015936"/>
                  <a:pt x="8431002" y="5869496"/>
                  <a:pt x="8586391" y="5725947"/>
                </a:cubicBezTo>
                <a:lnTo>
                  <a:pt x="8542688" y="5767387"/>
                </a:lnTo>
                <a:cubicBezTo>
                  <a:pt x="9031123" y="5261858"/>
                  <a:pt x="9414988" y="5029518"/>
                  <a:pt x="9701292" y="4999293"/>
                </a:cubicBezTo>
                <a:close/>
                <a:moveTo>
                  <a:pt x="12556234" y="4605882"/>
                </a:moveTo>
                <a:lnTo>
                  <a:pt x="12711259" y="5808059"/>
                </a:lnTo>
                <a:lnTo>
                  <a:pt x="10948599" y="6036348"/>
                </a:lnTo>
                <a:lnTo>
                  <a:pt x="10995446" y="5971853"/>
                </a:lnTo>
                <a:cubicBezTo>
                  <a:pt x="11423632" y="5393813"/>
                  <a:pt x="11894510" y="4843458"/>
                  <a:pt x="12509398" y="4619614"/>
                </a:cubicBezTo>
                <a:close/>
                <a:moveTo>
                  <a:pt x="4089853" y="0"/>
                </a:moveTo>
                <a:lnTo>
                  <a:pt x="4032572" y="208780"/>
                </a:lnTo>
                <a:cubicBezTo>
                  <a:pt x="3477322" y="2228129"/>
                  <a:pt x="2859788" y="4443395"/>
                  <a:pt x="3110385" y="5050887"/>
                </a:cubicBezTo>
                <a:cubicBezTo>
                  <a:pt x="6202762" y="1120562"/>
                  <a:pt x="6073909" y="3270086"/>
                  <a:pt x="5214964" y="6484237"/>
                </a:cubicBezTo>
                <a:lnTo>
                  <a:pt x="5130975" y="6789819"/>
                </a:lnTo>
                <a:lnTo>
                  <a:pt x="620243" y="7374027"/>
                </a:lnTo>
                <a:lnTo>
                  <a:pt x="595618" y="7183063"/>
                </a:lnTo>
                <a:lnTo>
                  <a:pt x="643367" y="6815536"/>
                </a:lnTo>
                <a:cubicBezTo>
                  <a:pt x="932082" y="4762876"/>
                  <a:pt x="1606054" y="2200633"/>
                  <a:pt x="1874812" y="1239581"/>
                </a:cubicBezTo>
                <a:cubicBezTo>
                  <a:pt x="1415408" y="2068758"/>
                  <a:pt x="993356" y="2915911"/>
                  <a:pt x="592446" y="3773236"/>
                </a:cubicBezTo>
                <a:lnTo>
                  <a:pt x="252389" y="4521405"/>
                </a:lnTo>
                <a:lnTo>
                  <a:pt x="0" y="2564185"/>
                </a:lnTo>
                <a:lnTo>
                  <a:pt x="286966" y="2061285"/>
                </a:lnTo>
                <a:cubicBezTo>
                  <a:pt x="616643" y="1494520"/>
                  <a:pt x="955203" y="944905"/>
                  <a:pt x="1294415" y="424798"/>
                </a:cubicBezTo>
                <a:lnTo>
                  <a:pt x="1340058" y="356138"/>
                </a:lnTo>
                <a:close/>
              </a:path>
            </a:pathLst>
          </a:custGeom>
          <a:gradFill>
            <a:gsLst>
              <a:gs pos="0">
                <a:srgbClr val="E3E3E3"/>
              </a:gs>
              <a:gs pos="50000">
                <a:srgbClr val="E5E5E5"/>
              </a:gs>
              <a:gs pos="75000">
                <a:srgbClr val="ECECEC"/>
              </a:gs>
              <a:gs pos="95000">
                <a:srgbClr val="FAFAFA"/>
              </a:gs>
              <a:gs pos="100000">
                <a:srgbClr val="FFFFFF"/>
              </a:gs>
            </a:gsLst>
            <a:lin ang="13500000" scaled="1"/>
          </a:gradFill>
          <a:ln w="1179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3" name="Page Number">
            <a:extLst>
              <a:ext uri="{FF2B5EF4-FFF2-40B4-BE49-F238E27FC236}">
                <a16:creationId xmlns:a16="http://schemas.microsoft.com/office/drawing/2014/main" id="{34F5AC4A-6FD4-AE1B-DE83-4DA75E86F5DC}"/>
              </a:ext>
            </a:extLst>
          </p:cNvPr>
          <p:cNvSpPr txBox="1">
            <a:spLocks/>
          </p:cNvSpPr>
          <p:nvPr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GB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GB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81404B19-3C29-F557-1857-9D5B937FCD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88000" y="855000"/>
            <a:ext cx="5040000" cy="51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itle plus Content">
            <a:extLst>
              <a:ext uri="{FF2B5EF4-FFF2-40B4-BE49-F238E27FC236}">
                <a16:creationId xmlns:a16="http://schemas.microsoft.com/office/drawing/2014/main" id="{45EBC170-48B0-4CF4-F8CC-B91B703AAB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55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0" pos="4159" userDrawn="1">
          <p15:clr>
            <a:srgbClr val="FBAE40"/>
          </p15:clr>
        </p15:guide>
        <p15:guide id="11" pos="3523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Right ">
    <p:bg>
      <p:bgPr>
        <a:solidFill>
          <a:srgbClr val="ED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us Content">
            <a:extLst>
              <a:ext uri="{FF2B5EF4-FFF2-40B4-BE49-F238E27FC236}">
                <a16:creationId xmlns:a16="http://schemas.microsoft.com/office/drawing/2014/main" id="{61C9325A-143B-C086-CC26-A49B2A34A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799" y="2406060"/>
            <a:ext cx="5040000" cy="2045881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6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30000"/>
              </a:lnSpc>
              <a:buFontTx/>
              <a:buNone/>
              <a:defRPr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46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1200"/>
              </a:spcBef>
              <a:buClr>
                <a:schemeClr val="tx2"/>
              </a:buClr>
              <a:buFontTx/>
              <a:buNone/>
              <a:defRPr/>
            </a:lvl4pPr>
            <a:lvl5pPr marL="251994" indent="-251994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5pPr>
            <a:lvl6pPr marL="503987" indent="-251994">
              <a:spcBef>
                <a:spcPts val="600"/>
              </a:spcBef>
              <a:buFont typeface="Symbol" panose="05050102010706020507" pitchFamily="18" charset="2"/>
              <a:buChar char="-"/>
              <a:defRPr sz="1800" b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120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1200"/>
              </a:spcBef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ounded box shadow 15.4cm">
            <a:extLst>
              <a:ext uri="{FF2B5EF4-FFF2-40B4-BE49-F238E27FC236}">
                <a16:creationId xmlns:a16="http://schemas.microsoft.com/office/drawing/2014/main" id="{F9324273-5E02-E384-973C-BEB9B03CD9EB}"/>
              </a:ext>
            </a:extLst>
          </p:cNvPr>
          <p:cNvSpPr>
            <a:spLocks/>
          </p:cNvSpPr>
          <p:nvPr userDrawn="1"/>
        </p:nvSpPr>
        <p:spPr>
          <a:xfrm>
            <a:off x="6096000" y="1701000"/>
            <a:ext cx="5544000" cy="3456000"/>
          </a:xfrm>
          <a:prstGeom prst="roundRect">
            <a:avLst>
              <a:gd name="adj" fmla="val 4914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1800"/>
          </a:p>
        </p:txBody>
      </p:sp>
    </p:spTree>
    <p:extLst>
      <p:ext uri="{BB962C8B-B14F-4D97-AF65-F5344CB8AC3E}">
        <p14:creationId xmlns:p14="http://schemas.microsoft.com/office/powerpoint/2010/main" val="27623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63" Type="http://schemas.openxmlformats.org/officeDocument/2006/relationships/tags" Target="../tags/tag12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65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64" Type="http://schemas.openxmlformats.org/officeDocument/2006/relationships/tags" Target="../tags/tag13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tags" Target="../tags/tag11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65" Type="http://schemas.openxmlformats.org/officeDocument/2006/relationships/tags" Target="../tags/tag1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63" Type="http://schemas.openxmlformats.org/officeDocument/2006/relationships/tags" Target="../tags/tag21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25.xml"/><Relationship Id="rId61" Type="http://schemas.openxmlformats.org/officeDocument/2006/relationships/theme" Target="../theme/theme3.xml"/><Relationship Id="rId1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64" Type="http://schemas.openxmlformats.org/officeDocument/2006/relationships/tags" Target="../tags/tag22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40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62" Type="http://schemas.openxmlformats.org/officeDocument/2006/relationships/tags" Target="../tags/tag2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slideLayout" Target="../slideLayouts/slideLayout180.xml"/><Relationship Id="rId65" Type="http://schemas.openxmlformats.org/officeDocument/2006/relationships/tags" Target="../tags/tag23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9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Additional Element concept" hidden="1">
            <a:extLst>
              <a:ext uri="{FF2B5EF4-FFF2-40B4-BE49-F238E27FC236}">
                <a16:creationId xmlns:a16="http://schemas.microsoft.com/office/drawing/2014/main" id="{3CAB6135-C290-663C-9345-16E108620336}"/>
              </a:ext>
            </a:extLst>
          </p:cNvPr>
          <p:cNvGrpSpPr/>
          <p:nvPr/>
        </p:nvGrpSpPr>
        <p:grpSpPr>
          <a:xfrm>
            <a:off x="609600" y="76200"/>
            <a:ext cx="10972800" cy="6705600"/>
            <a:chOff x="609600" y="76200"/>
            <a:chExt cx="10972800" cy="6705600"/>
          </a:xfrm>
        </p:grpSpPr>
        <p:sp>
          <p:nvSpPr>
            <p:cNvPr id="665" name="Page / Seite Nennfeld" hidden="1">
              <a:extLst>
                <a:ext uri="{FF2B5EF4-FFF2-40B4-BE49-F238E27FC236}">
                  <a16:creationId xmlns:a16="http://schemas.microsoft.com/office/drawing/2014/main" id="{7CD9DD86-11AE-049F-4411-63D077925911}"/>
                </a:ext>
              </a:extLst>
            </p:cNvPr>
            <p:cNvSpPr/>
            <p:nvPr/>
          </p:nvSpPr>
          <p:spPr>
            <a:xfrm>
              <a:off x="10160000" y="6578600"/>
              <a:ext cx="1219200" cy="203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r" defTabSz="203200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>
                  <a:solidFill>
                    <a:schemeClr val="tx1"/>
                  </a:solidFill>
                </a:rPr>
                <a:t>Page / </a:t>
              </a:r>
              <a:r>
                <a:rPr lang="en-US" sz="900" baseline="0" err="1">
                  <a:solidFill>
                    <a:schemeClr val="tx1"/>
                  </a:solidFill>
                </a:rPr>
                <a:t>Seite</a:t>
              </a:r>
              <a:endParaRPr lang="en-US" sz="900" baseline="0">
                <a:solidFill>
                  <a:schemeClr val="tx1"/>
                </a:solidFill>
              </a:endParaRPr>
            </a:p>
          </p:txBody>
        </p:sp>
        <p:sp>
          <p:nvSpPr>
            <p:cNvPr id="666" name="Confidential Field" hidden="1">
              <a:extLst>
                <a:ext uri="{FF2B5EF4-FFF2-40B4-BE49-F238E27FC236}">
                  <a16:creationId xmlns:a16="http://schemas.microsoft.com/office/drawing/2014/main" id="{ADE8244B-C860-A752-2444-B6AE0E542F15}"/>
                </a:ext>
              </a:extLst>
            </p:cNvPr>
            <p:cNvSpPr/>
            <p:nvPr/>
          </p:nvSpPr>
          <p:spPr>
            <a:xfrm>
              <a:off x="4470400" y="6578600"/>
              <a:ext cx="3251200" cy="203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 defTabSz="203200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>
                  <a:solidFill>
                    <a:schemeClr val="tx1"/>
                  </a:solidFill>
                </a:rPr>
                <a:t>Confidential</a:t>
              </a:r>
            </a:p>
          </p:txBody>
        </p:sp>
        <p:sp>
          <p:nvSpPr>
            <p:cNvPr id="669" name="Footnote" hidden="1">
              <a:extLst>
                <a:ext uri="{FF2B5EF4-FFF2-40B4-BE49-F238E27FC236}">
                  <a16:creationId xmlns:a16="http://schemas.microsoft.com/office/drawing/2014/main" id="{2F0FFB9C-ECFB-EAB1-4C0A-6FF74BCA4EA9}"/>
                </a:ext>
              </a:extLst>
            </p:cNvPr>
            <p:cNvSpPr txBox="1"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09600" y="6324600"/>
              <a:ext cx="9144000" cy="2032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eaLnBrk="0" hangingPunct="0">
                <a:lnSpc>
                  <a:spcPts val="1200"/>
                </a:lnSpc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n-US" altLang="ko-KR" sz="900" kern="0"/>
                <a:t>Footnote/Source: Insert information here</a:t>
              </a:r>
            </a:p>
          </p:txBody>
        </p:sp>
        <p:sp>
          <p:nvSpPr>
            <p:cNvPr id="670" name="Breadrump" hidden="1">
              <a:extLst>
                <a:ext uri="{FF2B5EF4-FFF2-40B4-BE49-F238E27FC236}">
                  <a16:creationId xmlns:a16="http://schemas.microsoft.com/office/drawing/2014/main" id="{3EA69488-F646-6AB9-FF03-F551E769852D}"/>
                </a:ext>
              </a:extLst>
            </p:cNvPr>
            <p:cNvSpPr txBox="1"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09600" y="76200"/>
              <a:ext cx="5486400" cy="2032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eaLnBrk="0" hangingPunct="0">
                <a:lnSpc>
                  <a:spcPts val="1200"/>
                </a:lnSpc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n-US" altLang="ko-KR" sz="900" kern="0"/>
                <a:t>Breadcrump/ Navigation</a:t>
              </a:r>
            </a:p>
          </p:txBody>
        </p:sp>
        <p:sp>
          <p:nvSpPr>
            <p:cNvPr id="671" name="Stamp" hidden="1">
              <a:extLst>
                <a:ext uri="{FF2B5EF4-FFF2-40B4-BE49-F238E27FC236}">
                  <a16:creationId xmlns:a16="http://schemas.microsoft.com/office/drawing/2014/main" id="{00FF0B6B-AF42-66E6-E533-D258D7A6F6A6}"/>
                </a:ext>
              </a:extLst>
            </p:cNvPr>
            <p:cNvSpPr/>
            <p:nvPr/>
          </p:nvSpPr>
          <p:spPr>
            <a:xfrm>
              <a:off x="10160000" y="6273800"/>
              <a:ext cx="1422400" cy="3048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203200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>
                  <a:solidFill>
                    <a:schemeClr val="tx1"/>
                  </a:solidFill>
                </a:rPr>
                <a:t>Stamp</a:t>
              </a:r>
            </a:p>
          </p:txBody>
        </p:sp>
        <p:sp>
          <p:nvSpPr>
            <p:cNvPr id="672" name="Subtitle" hidden="1">
              <a:extLst>
                <a:ext uri="{FF2B5EF4-FFF2-40B4-BE49-F238E27FC236}">
                  <a16:creationId xmlns:a16="http://schemas.microsoft.com/office/drawing/2014/main" id="{7F921553-F921-5C2D-93C0-0AD5E0633E08}"/>
                </a:ext>
              </a:extLst>
            </p:cNvPr>
            <p:cNvSpPr txBox="1"/>
            <p:nvPr/>
          </p:nvSpPr>
          <p:spPr>
            <a:xfrm>
              <a:off x="609600" y="990600"/>
              <a:ext cx="9144000" cy="609600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ts val="32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en-US" sz="2400" b="0" i="0" u="none" baseline="0">
                  <a:solidFill>
                    <a:schemeClr val="tx1"/>
                  </a:solidFill>
                </a:rPr>
                <a:t>Subtitle</a:t>
              </a:r>
            </a:p>
          </p:txBody>
        </p:sp>
      </p:grpSp>
      <p:grpSp>
        <p:nvGrpSpPr>
          <p:cNvPr id="639" name="Grid Support" hidden="1">
            <a:extLst>
              <a:ext uri="{FF2B5EF4-FFF2-40B4-BE49-F238E27FC236}">
                <a16:creationId xmlns:a16="http://schemas.microsoft.com/office/drawing/2014/main" id="{3FC3C060-626A-8DA3-5705-2484FEC01CB9}"/>
              </a:ext>
            </a:extLst>
          </p:cNvPr>
          <p:cNvGrpSpPr/>
          <p:nvPr/>
        </p:nvGrpSpPr>
        <p:grpSpPr>
          <a:xfrm>
            <a:off x="-355600" y="-330200"/>
            <a:ext cx="12344400" cy="7112000"/>
            <a:chOff x="-355600" y="-330200"/>
            <a:chExt cx="12344400" cy="7112000"/>
          </a:xfrm>
        </p:grpSpPr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0CFD96D7-F7B5-142F-EAE5-D5F9F2FDBA5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-279400"/>
              <a:ext cx="0" cy="2032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93331221-5891-F22B-9F08-47C0C7EFF474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8FEB61DE-45BD-3922-7B29-B2F82EDCF557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6F040774-B3E2-327F-8228-FABA928046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1B16B9D2-E67B-9BF5-B72C-0B2E23F28594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66C23595-8A8F-45BD-CF53-7F7710DC2A6C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E2788A33-1A09-CE11-1894-7EC10E5D8178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0E61A20A-A2C4-25A4-1AA7-1102AE8F3091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656E82D-EFB5-8016-F7CD-C0A4DB1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293A0ADB-DA88-9B06-BAC5-17329C9EAC90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1F59ACCC-FD64-918D-366A-5542B4BA550C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40ACAE32-50B6-C70C-0F52-5F5380042B5B}"/>
                </a:ext>
              </a:extLst>
            </p:cNvPr>
            <p:cNvCxnSpPr>
              <a:cxnSpLocks/>
            </p:cNvCxnSpPr>
            <p:nvPr/>
          </p:nvCxnSpPr>
          <p:spPr>
            <a:xfrm>
              <a:off x="2844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A7FF8456-C360-6D94-F32E-794DEB3B6724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06CF12CE-84A0-9E99-1624-696586459355}"/>
                </a:ext>
              </a:extLst>
            </p:cNvPr>
            <p:cNvCxnSpPr>
              <a:cxnSpLocks/>
            </p:cNvCxnSpPr>
            <p:nvPr/>
          </p:nvCxnSpPr>
          <p:spPr>
            <a:xfrm>
              <a:off x="3251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735CC67A-A18F-8FD4-9970-F34FC5C6F24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F3357DD9-6F01-67C5-B320-67F664F641F4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A33B3A5-F75F-8D28-BA5B-E41A87A18616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E0D02517-0B0D-B225-B7AF-7BAF2152A12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8D06E266-C205-032D-0645-E190D504C1A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9D0657A7-D706-9062-85D2-D025DE8F8C11}"/>
                </a:ext>
              </a:extLst>
            </p:cNvPr>
            <p:cNvCxnSpPr>
              <a:cxnSpLocks/>
            </p:cNvCxnSpPr>
            <p:nvPr/>
          </p:nvCxnSpPr>
          <p:spPr>
            <a:xfrm>
              <a:off x="43688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4F2F43BA-6928-67CB-C74E-A71348D93D3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D71CA8D1-91D8-ADA9-A053-31B219F8C7FB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625713D-65A9-F3F2-4B72-605481BC5805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6C0B6D21-1494-A9D8-22A5-38FE6EEE9A2F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4E732CF3-B199-FD77-B7D5-0243115D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F761F265-49ED-52D2-6332-0E82EAD4C9C5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9D967D66-07B9-A192-15E7-012E074CB12C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A139CE2-F936-A4C0-5A31-74541FC268BD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A06217BC-A172-8826-5B1A-1815842DFB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330200"/>
              <a:ext cx="0" cy="2540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4D5739CD-2EFA-DF52-32B2-AA6C209D294C}"/>
                </a:ext>
              </a:extLst>
            </p:cNvPr>
            <p:cNvCxnSpPr>
              <a:cxnSpLocks/>
            </p:cNvCxnSpPr>
            <p:nvPr/>
          </p:nvCxnSpPr>
          <p:spPr>
            <a:xfrm>
              <a:off x="6502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EA3FD892-82CF-FD02-2480-825A51776510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970C8D3E-5A6F-3A23-4E0C-A52288113B0C}"/>
                </a:ext>
              </a:extLst>
            </p:cNvPr>
            <p:cNvCxnSpPr>
              <a:cxnSpLocks/>
            </p:cNvCxnSpPr>
            <p:nvPr/>
          </p:nvCxnSpPr>
          <p:spPr>
            <a:xfrm>
              <a:off x="690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70661C4C-8175-B216-7221-D54CF1B4F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AF1955BD-A748-756E-D7ED-B2D35A39AB2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4574CF1F-0C89-73FD-EC23-7E46DA1F08B5}"/>
                </a:ext>
              </a:extLst>
            </p:cNvPr>
            <p:cNvCxnSpPr>
              <a:cxnSpLocks/>
            </p:cNvCxnSpPr>
            <p:nvPr/>
          </p:nvCxnSpPr>
          <p:spPr>
            <a:xfrm>
              <a:off x="7518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F131D6EB-5F2C-A5BB-E98C-547D82245228}"/>
                </a:ext>
              </a:extLst>
            </p:cNvPr>
            <p:cNvCxnSpPr>
              <a:cxnSpLocks/>
            </p:cNvCxnSpPr>
            <p:nvPr/>
          </p:nvCxnSpPr>
          <p:spPr>
            <a:xfrm>
              <a:off x="78232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5247B6BA-7C8A-995A-C56A-489017203A7C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C1D0666E-E92D-2534-33FC-81B3D5B33E9D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B6E9A317-3C78-6F86-E665-ECD03079B65E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025B8986-9FC6-ADA6-9B02-BEA16E3E3B57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EB9090C4-9FA5-AB1E-1962-BF022AC67E6E}"/>
                </a:ext>
              </a:extLst>
            </p:cNvPr>
            <p:cNvCxnSpPr>
              <a:cxnSpLocks/>
            </p:cNvCxnSpPr>
            <p:nvPr/>
          </p:nvCxnSpPr>
          <p:spPr>
            <a:xfrm>
              <a:off x="87376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A7DC5E42-5B1E-9A04-F9D0-89C6F53D8279}"/>
                </a:ext>
              </a:extLst>
            </p:cNvPr>
            <p:cNvCxnSpPr>
              <a:cxnSpLocks/>
            </p:cNvCxnSpPr>
            <p:nvPr/>
          </p:nvCxnSpPr>
          <p:spPr>
            <a:xfrm>
              <a:off x="8940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048F7F9E-8A1E-6060-2317-2EEC3AA72D33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B46B0057-F922-3010-085B-DD33BBCA160B}"/>
                </a:ext>
              </a:extLst>
            </p:cNvPr>
            <p:cNvCxnSpPr>
              <a:cxnSpLocks/>
            </p:cNvCxnSpPr>
            <p:nvPr/>
          </p:nvCxnSpPr>
          <p:spPr>
            <a:xfrm>
              <a:off x="9347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8FDFD816-2C93-7063-8D10-DF1602BCEA59}"/>
                </a:ext>
              </a:extLst>
            </p:cNvPr>
            <p:cNvCxnSpPr>
              <a:cxnSpLocks/>
            </p:cNvCxnSpPr>
            <p:nvPr/>
          </p:nvCxnSpPr>
          <p:spPr>
            <a:xfrm>
              <a:off x="9550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D4AD4558-CA13-F998-C692-CFA442B98CF3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EF5866EF-C47C-64B0-EF93-CD27EC61CE9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3A1DF5E2-1545-3752-0600-9F57DF24C44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5A8813E6-4FFB-5BA0-5D87-EAB56660D15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ACEECC28-0027-CF92-5878-E95F5C5311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CAA365F0-E71C-6AC3-F1A8-D703D8ED2784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53B3DCC7-EE6F-40AC-D98D-A51C8E0217B7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1B780AD5-F3B4-F31D-71D6-2E7ACD15B88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A8DFB9D-F39D-52EA-3CA5-F90754515AE0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2DC8CB96-FC71-067C-1772-D404679BE65B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-279400"/>
              <a:ext cx="0" cy="2032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CE448E3B-686D-F2E7-BE93-1A348BAA56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02A84058-B93F-7838-ED54-63279616A24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8FD5D376-90F3-B3D0-734B-F29027A31096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97E5D813-8AA6-6DA7-A49C-BE58F1B34337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5D236085-90A1-DB70-640B-8E472222F4BA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-3302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98FF3E4-1ED1-8D51-B1F2-66042B748C20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-3302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095E940-A401-0721-34C9-8A40518FB516}"/>
                </a:ext>
              </a:extLst>
            </p:cNvPr>
            <p:cNvCxnSpPr/>
            <p:nvPr/>
          </p:nvCxnSpPr>
          <p:spPr>
            <a:xfrm>
              <a:off x="-152400" y="279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6E0C91D8-2789-586B-850C-2B6AF75AB3F1}"/>
                </a:ext>
              </a:extLst>
            </p:cNvPr>
            <p:cNvCxnSpPr/>
            <p:nvPr/>
          </p:nvCxnSpPr>
          <p:spPr>
            <a:xfrm>
              <a:off x="-152400" y="787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C65BC6F8-6D5E-878E-30A0-8BFB97EB3A35}"/>
                </a:ext>
              </a:extLst>
            </p:cNvPr>
            <p:cNvCxnSpPr/>
            <p:nvPr/>
          </p:nvCxnSpPr>
          <p:spPr>
            <a:xfrm>
              <a:off x="-152400" y="584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7CD01F2C-CFA1-AF3A-E462-F3DFEB7BA6B5}"/>
                </a:ext>
              </a:extLst>
            </p:cNvPr>
            <p:cNvCxnSpPr/>
            <p:nvPr/>
          </p:nvCxnSpPr>
          <p:spPr>
            <a:xfrm>
              <a:off x="-203200" y="381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6A28F8B8-71B2-2C78-10FE-14714828B9F8}"/>
                </a:ext>
              </a:extLst>
            </p:cNvPr>
            <p:cNvCxnSpPr/>
            <p:nvPr/>
          </p:nvCxnSpPr>
          <p:spPr>
            <a:xfrm>
              <a:off x="-152400" y="990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0B0E6785-BFF6-C9ED-0DF6-4D1FC08D9759}"/>
                </a:ext>
              </a:extLst>
            </p:cNvPr>
            <p:cNvCxnSpPr/>
            <p:nvPr/>
          </p:nvCxnSpPr>
          <p:spPr>
            <a:xfrm>
              <a:off x="-152400" y="1193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357CEA0-6726-6883-57BD-F7A9866DE9D6}"/>
                </a:ext>
              </a:extLst>
            </p:cNvPr>
            <p:cNvCxnSpPr/>
            <p:nvPr/>
          </p:nvCxnSpPr>
          <p:spPr>
            <a:xfrm>
              <a:off x="-203200" y="1397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53A14786-7EC7-851B-C041-476BECB84CCF}"/>
                </a:ext>
              </a:extLst>
            </p:cNvPr>
            <p:cNvCxnSpPr/>
            <p:nvPr/>
          </p:nvCxnSpPr>
          <p:spPr>
            <a:xfrm>
              <a:off x="-203200" y="1600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C0C88909-E77C-DBD7-A2B9-028D5D0044E7}"/>
                </a:ext>
              </a:extLst>
            </p:cNvPr>
            <p:cNvCxnSpPr/>
            <p:nvPr/>
          </p:nvCxnSpPr>
          <p:spPr>
            <a:xfrm>
              <a:off x="-152400" y="1803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BCAB399B-CF8A-776E-E826-738F3118AE13}"/>
                </a:ext>
              </a:extLst>
            </p:cNvPr>
            <p:cNvCxnSpPr/>
            <p:nvPr/>
          </p:nvCxnSpPr>
          <p:spPr>
            <a:xfrm>
              <a:off x="-152400" y="2006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868DC6BD-9FBB-1286-9464-F8F2D67D59FC}"/>
                </a:ext>
              </a:extLst>
            </p:cNvPr>
            <p:cNvCxnSpPr/>
            <p:nvPr/>
          </p:nvCxnSpPr>
          <p:spPr>
            <a:xfrm>
              <a:off x="-152400" y="2209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1E25D695-C1C9-EEEC-CDA3-44D6E5F34E77}"/>
                </a:ext>
              </a:extLst>
            </p:cNvPr>
            <p:cNvCxnSpPr/>
            <p:nvPr/>
          </p:nvCxnSpPr>
          <p:spPr>
            <a:xfrm>
              <a:off x="-152400" y="2413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D2AA6A8C-8B7C-BEC1-612C-95079A552131}"/>
                </a:ext>
              </a:extLst>
            </p:cNvPr>
            <p:cNvCxnSpPr/>
            <p:nvPr/>
          </p:nvCxnSpPr>
          <p:spPr>
            <a:xfrm>
              <a:off x="-203200" y="2616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7926D3C4-502F-6EB2-103F-7BB89C56D324}"/>
                </a:ext>
              </a:extLst>
            </p:cNvPr>
            <p:cNvCxnSpPr/>
            <p:nvPr/>
          </p:nvCxnSpPr>
          <p:spPr>
            <a:xfrm>
              <a:off x="-203200" y="2819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03F5467B-FE3D-54F0-2824-E3089A1941E5}"/>
                </a:ext>
              </a:extLst>
            </p:cNvPr>
            <p:cNvCxnSpPr/>
            <p:nvPr/>
          </p:nvCxnSpPr>
          <p:spPr>
            <a:xfrm>
              <a:off x="-254000" y="30226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C9639B25-595E-6A2F-66DE-AAEE14F51126}"/>
                </a:ext>
              </a:extLst>
            </p:cNvPr>
            <p:cNvCxnSpPr/>
            <p:nvPr/>
          </p:nvCxnSpPr>
          <p:spPr>
            <a:xfrm>
              <a:off x="-254000" y="32258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8E825E18-1B62-5390-7448-2A1060D38A41}"/>
                </a:ext>
              </a:extLst>
            </p:cNvPr>
            <p:cNvCxnSpPr/>
            <p:nvPr/>
          </p:nvCxnSpPr>
          <p:spPr>
            <a:xfrm>
              <a:off x="-152400" y="3429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C47ACFEC-CFA8-DCC6-1DBA-0B99F8F7F19B}"/>
                </a:ext>
              </a:extLst>
            </p:cNvPr>
            <p:cNvCxnSpPr/>
            <p:nvPr/>
          </p:nvCxnSpPr>
          <p:spPr>
            <a:xfrm>
              <a:off x="-152400" y="3632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EFE363C0-E0EE-758A-D7D7-44C3A27B037B}"/>
                </a:ext>
              </a:extLst>
            </p:cNvPr>
            <p:cNvCxnSpPr/>
            <p:nvPr/>
          </p:nvCxnSpPr>
          <p:spPr>
            <a:xfrm>
              <a:off x="-203200" y="3835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1256F036-4A4D-1E9E-1A5F-DCC19044319F}"/>
                </a:ext>
              </a:extLst>
            </p:cNvPr>
            <p:cNvCxnSpPr/>
            <p:nvPr/>
          </p:nvCxnSpPr>
          <p:spPr>
            <a:xfrm>
              <a:off x="-203200" y="4038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C3686432-DD24-E167-2715-EC8E69A77B28}"/>
                </a:ext>
              </a:extLst>
            </p:cNvPr>
            <p:cNvCxnSpPr/>
            <p:nvPr/>
          </p:nvCxnSpPr>
          <p:spPr>
            <a:xfrm>
              <a:off x="-152400" y="4241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0E0CAE4F-0E99-E72E-1016-56A9182C682B}"/>
                </a:ext>
              </a:extLst>
            </p:cNvPr>
            <p:cNvCxnSpPr/>
            <p:nvPr/>
          </p:nvCxnSpPr>
          <p:spPr>
            <a:xfrm>
              <a:off x="-152400" y="4445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53336AC3-6DDB-86F9-9A7D-257ACB7989DC}"/>
                </a:ext>
              </a:extLst>
            </p:cNvPr>
            <p:cNvCxnSpPr/>
            <p:nvPr/>
          </p:nvCxnSpPr>
          <p:spPr>
            <a:xfrm>
              <a:off x="-254000" y="46482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CCB74389-CC92-2002-D402-1DBBBED7A822}"/>
                </a:ext>
              </a:extLst>
            </p:cNvPr>
            <p:cNvCxnSpPr/>
            <p:nvPr/>
          </p:nvCxnSpPr>
          <p:spPr>
            <a:xfrm>
              <a:off x="-254000" y="48514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9BBA4A47-0FBB-01B7-12C2-8E1753941A49}"/>
                </a:ext>
              </a:extLst>
            </p:cNvPr>
            <p:cNvCxnSpPr/>
            <p:nvPr/>
          </p:nvCxnSpPr>
          <p:spPr>
            <a:xfrm>
              <a:off x="-203200" y="5054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D004C5B6-F03D-5DE8-E68F-3AE4F793E861}"/>
                </a:ext>
              </a:extLst>
            </p:cNvPr>
            <p:cNvCxnSpPr/>
            <p:nvPr/>
          </p:nvCxnSpPr>
          <p:spPr>
            <a:xfrm>
              <a:off x="-203200" y="5257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09051E2F-A7DB-6C7D-0E17-A29B16B9BB68}"/>
                </a:ext>
              </a:extLst>
            </p:cNvPr>
            <p:cNvCxnSpPr/>
            <p:nvPr/>
          </p:nvCxnSpPr>
          <p:spPr>
            <a:xfrm>
              <a:off x="-152400" y="5461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D8ABCA41-6CE5-722F-3067-3FA5B8D5156F}"/>
                </a:ext>
              </a:extLst>
            </p:cNvPr>
            <p:cNvCxnSpPr/>
            <p:nvPr/>
          </p:nvCxnSpPr>
          <p:spPr>
            <a:xfrm>
              <a:off x="-152400" y="5664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C699AE77-E204-CCB9-6118-A68AC4B33AF0}"/>
                </a:ext>
              </a:extLst>
            </p:cNvPr>
            <p:cNvCxnSpPr/>
            <p:nvPr/>
          </p:nvCxnSpPr>
          <p:spPr>
            <a:xfrm>
              <a:off x="-152400" y="5867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E943A7C8-4C94-7FCC-1742-27A7BF9F6FD5}"/>
                </a:ext>
              </a:extLst>
            </p:cNvPr>
            <p:cNvCxnSpPr/>
            <p:nvPr/>
          </p:nvCxnSpPr>
          <p:spPr>
            <a:xfrm>
              <a:off x="-152400" y="6070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50947452-EAD0-668A-3E77-1BFEF1BCD581}"/>
                </a:ext>
              </a:extLst>
            </p:cNvPr>
            <p:cNvCxnSpPr/>
            <p:nvPr/>
          </p:nvCxnSpPr>
          <p:spPr>
            <a:xfrm>
              <a:off x="-203200" y="6273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DD31B4FC-0FE7-431E-CE7F-ED39AD1508FB}"/>
                </a:ext>
              </a:extLst>
            </p:cNvPr>
            <p:cNvCxnSpPr/>
            <p:nvPr/>
          </p:nvCxnSpPr>
          <p:spPr>
            <a:xfrm>
              <a:off x="-152400" y="6324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937ADBB6-7460-DD0C-6040-C5E47275159B}"/>
                </a:ext>
              </a:extLst>
            </p:cNvPr>
            <p:cNvCxnSpPr/>
            <p:nvPr/>
          </p:nvCxnSpPr>
          <p:spPr>
            <a:xfrm>
              <a:off x="-152400" y="6527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CA595009-CD54-1B6B-8D9F-1DA04B8E7841}"/>
                </a:ext>
              </a:extLst>
            </p:cNvPr>
            <p:cNvCxnSpPr/>
            <p:nvPr/>
          </p:nvCxnSpPr>
          <p:spPr>
            <a:xfrm>
              <a:off x="-152400" y="6578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2B179F18-9FE2-E498-58DC-9875FF47D48B}"/>
                </a:ext>
              </a:extLst>
            </p:cNvPr>
            <p:cNvCxnSpPr/>
            <p:nvPr/>
          </p:nvCxnSpPr>
          <p:spPr>
            <a:xfrm>
              <a:off x="-152400" y="6781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4970919A-9CD5-C0CC-0267-42EC5559928D}"/>
                </a:ext>
              </a:extLst>
            </p:cNvPr>
            <p:cNvCxnSpPr/>
            <p:nvPr/>
          </p:nvCxnSpPr>
          <p:spPr>
            <a:xfrm>
              <a:off x="-355600" y="3835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2B963BD9-92DF-FF13-F685-D4599E73BB97}"/>
                </a:ext>
              </a:extLst>
            </p:cNvPr>
            <p:cNvCxnSpPr/>
            <p:nvPr/>
          </p:nvCxnSpPr>
          <p:spPr>
            <a:xfrm>
              <a:off x="-355600" y="4038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1BC2CFB2-3A2B-4C75-4E77-438BCB0F3F8C}"/>
                </a:ext>
              </a:extLst>
            </p:cNvPr>
            <p:cNvCxnSpPr/>
            <p:nvPr/>
          </p:nvCxnSpPr>
          <p:spPr>
            <a:xfrm>
              <a:off x="-355600" y="6273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42772E8F-76CC-2C6C-3660-BF3ABB87B872}"/>
                </a:ext>
              </a:extLst>
            </p:cNvPr>
            <p:cNvCxnSpPr/>
            <p:nvPr/>
          </p:nvCxnSpPr>
          <p:spPr>
            <a:xfrm>
              <a:off x="-152400" y="76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6E3632F8-F2E3-25C9-690B-C73DF4FA8534}"/>
                </a:ext>
              </a:extLst>
            </p:cNvPr>
            <p:cNvCxnSpPr/>
            <p:nvPr/>
          </p:nvCxnSpPr>
          <p:spPr>
            <a:xfrm>
              <a:off x="-355600" y="1600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A100E2E5-AD1D-B3D4-D7BD-BE18B05825D3}"/>
                </a:ext>
              </a:extLst>
            </p:cNvPr>
            <p:cNvCxnSpPr/>
            <p:nvPr/>
          </p:nvCxnSpPr>
          <p:spPr>
            <a:xfrm>
              <a:off x="-355600" y="1397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9515AD02-D8EC-1249-38CB-5BEF1ADA3C86}"/>
                </a:ext>
              </a:extLst>
            </p:cNvPr>
            <p:cNvCxnSpPr/>
            <p:nvPr/>
          </p:nvCxnSpPr>
          <p:spPr>
            <a:xfrm>
              <a:off x="-355600" y="381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2EEECE57-6126-4DDB-25E2-A496262849CC}"/>
                </a:ext>
              </a:extLst>
            </p:cNvPr>
            <p:cNvCxnSpPr/>
            <p:nvPr/>
          </p:nvCxnSpPr>
          <p:spPr>
            <a:xfrm>
              <a:off x="-355600" y="3937000"/>
              <a:ext cx="2540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A33CD08E-3D5F-E423-EA6C-41CDB09E4946}"/>
                </a:ext>
              </a:extLst>
            </p:cNvPr>
            <p:cNvCxnSpPr/>
            <p:nvPr/>
          </p:nvCxnSpPr>
          <p:spPr>
            <a:xfrm>
              <a:off x="-355600" y="889000"/>
              <a:ext cx="2540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2F4A3ECA-2825-7826-2925-38F6857BBA9D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FAA54607-9340-DF57-EEED-6A94B812CBD4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7" name="Grid Structure 4pt/8px" hidden="1">
            <a:extLst>
              <a:ext uri="{FF2B5EF4-FFF2-40B4-BE49-F238E27FC236}">
                <a16:creationId xmlns:a16="http://schemas.microsoft.com/office/drawing/2014/main" id="{17F06CAB-5E70-ED5E-6F69-21DB28F66836}"/>
              </a:ext>
            </a:extLst>
          </p:cNvPr>
          <p:cNvGrpSpPr/>
          <p:nvPr/>
        </p:nvGrpSpPr>
        <p:grpSpPr>
          <a:xfrm>
            <a:off x="203200" y="76200"/>
            <a:ext cx="11785600" cy="6705600"/>
            <a:chOff x="203200" y="76200"/>
            <a:chExt cx="11785600" cy="6705600"/>
          </a:xfrm>
        </p:grpSpPr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4D2403A-9E8C-5C39-9611-5C6026E28FE0}"/>
                </a:ext>
              </a:extLst>
            </p:cNvPr>
            <p:cNvCxnSpPr/>
            <p:nvPr/>
          </p:nvCxnSpPr>
          <p:spPr>
            <a:xfrm>
              <a:off x="203200" y="76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B2C721B-E9C3-23FE-71DC-76B704DAC12B}"/>
                </a:ext>
              </a:extLst>
            </p:cNvPr>
            <p:cNvCxnSpPr/>
            <p:nvPr/>
          </p:nvCxnSpPr>
          <p:spPr>
            <a:xfrm>
              <a:off x="203200" y="279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73E380C-48CF-9EE2-F928-02CDC3F93EE7}"/>
                </a:ext>
              </a:extLst>
            </p:cNvPr>
            <p:cNvCxnSpPr/>
            <p:nvPr/>
          </p:nvCxnSpPr>
          <p:spPr>
            <a:xfrm>
              <a:off x="203200" y="381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9DCF932-F4D4-35CD-05D5-670C57F85362}"/>
                </a:ext>
              </a:extLst>
            </p:cNvPr>
            <p:cNvCxnSpPr/>
            <p:nvPr/>
          </p:nvCxnSpPr>
          <p:spPr>
            <a:xfrm>
              <a:off x="203200" y="584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FB2A616B-0A95-F02E-1394-F50ED1398D37}"/>
                </a:ext>
              </a:extLst>
            </p:cNvPr>
            <p:cNvCxnSpPr/>
            <p:nvPr/>
          </p:nvCxnSpPr>
          <p:spPr>
            <a:xfrm>
              <a:off x="203200" y="787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F49583-8544-EB28-23CE-B0CF778FF2BD}"/>
                </a:ext>
              </a:extLst>
            </p:cNvPr>
            <p:cNvCxnSpPr/>
            <p:nvPr/>
          </p:nvCxnSpPr>
          <p:spPr>
            <a:xfrm>
              <a:off x="203200" y="990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1439CB3-66B0-E8F9-2591-4F7439CF740A}"/>
                </a:ext>
              </a:extLst>
            </p:cNvPr>
            <p:cNvCxnSpPr/>
            <p:nvPr/>
          </p:nvCxnSpPr>
          <p:spPr>
            <a:xfrm>
              <a:off x="203200" y="1193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1DF61535-212C-C58C-8B29-40971B689923}"/>
                </a:ext>
              </a:extLst>
            </p:cNvPr>
            <p:cNvCxnSpPr/>
            <p:nvPr/>
          </p:nvCxnSpPr>
          <p:spPr>
            <a:xfrm>
              <a:off x="203200" y="1397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F6A89FF-8A54-3A74-8A1B-B23FB10155FB}"/>
                </a:ext>
              </a:extLst>
            </p:cNvPr>
            <p:cNvCxnSpPr/>
            <p:nvPr/>
          </p:nvCxnSpPr>
          <p:spPr>
            <a:xfrm>
              <a:off x="203200" y="1600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27BBE4AB-FAD5-25D7-6297-9CF0776FBD98}"/>
                </a:ext>
              </a:extLst>
            </p:cNvPr>
            <p:cNvCxnSpPr/>
            <p:nvPr/>
          </p:nvCxnSpPr>
          <p:spPr>
            <a:xfrm>
              <a:off x="203200" y="1803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92D44F9-651A-7FA3-BDA6-E43F0D8A9471}"/>
                </a:ext>
              </a:extLst>
            </p:cNvPr>
            <p:cNvCxnSpPr/>
            <p:nvPr/>
          </p:nvCxnSpPr>
          <p:spPr>
            <a:xfrm>
              <a:off x="203200" y="2006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60BA471E-F499-8522-CD48-AFA1D4E83673}"/>
                </a:ext>
              </a:extLst>
            </p:cNvPr>
            <p:cNvCxnSpPr/>
            <p:nvPr/>
          </p:nvCxnSpPr>
          <p:spPr>
            <a:xfrm>
              <a:off x="203200" y="2209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D789B9C6-F8F0-DEFD-64EB-74D0D6BAF9E6}"/>
                </a:ext>
              </a:extLst>
            </p:cNvPr>
            <p:cNvCxnSpPr/>
            <p:nvPr/>
          </p:nvCxnSpPr>
          <p:spPr>
            <a:xfrm>
              <a:off x="203200" y="2413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9325D9C7-1B5D-D0E6-DF87-C4C8303C6328}"/>
                </a:ext>
              </a:extLst>
            </p:cNvPr>
            <p:cNvCxnSpPr/>
            <p:nvPr/>
          </p:nvCxnSpPr>
          <p:spPr>
            <a:xfrm>
              <a:off x="203200" y="2616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F084FA9-52CB-AD53-5B86-1F0C239A027A}"/>
                </a:ext>
              </a:extLst>
            </p:cNvPr>
            <p:cNvCxnSpPr/>
            <p:nvPr/>
          </p:nvCxnSpPr>
          <p:spPr>
            <a:xfrm>
              <a:off x="203200" y="2819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78F30CD4-E679-DC02-8845-4673D27994CC}"/>
                </a:ext>
              </a:extLst>
            </p:cNvPr>
            <p:cNvCxnSpPr/>
            <p:nvPr/>
          </p:nvCxnSpPr>
          <p:spPr>
            <a:xfrm>
              <a:off x="203200" y="3022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822B735-342B-6378-47A1-E6BF0984D43E}"/>
                </a:ext>
              </a:extLst>
            </p:cNvPr>
            <p:cNvCxnSpPr/>
            <p:nvPr/>
          </p:nvCxnSpPr>
          <p:spPr>
            <a:xfrm>
              <a:off x="203200" y="3225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47EFC56-4DF0-98C3-DBAE-E795B1347AEB}"/>
                </a:ext>
              </a:extLst>
            </p:cNvPr>
            <p:cNvCxnSpPr/>
            <p:nvPr/>
          </p:nvCxnSpPr>
          <p:spPr>
            <a:xfrm>
              <a:off x="203200" y="3429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22DA30F6-A256-98B0-1B9C-CF0C6DC2BFBA}"/>
                </a:ext>
              </a:extLst>
            </p:cNvPr>
            <p:cNvCxnSpPr/>
            <p:nvPr/>
          </p:nvCxnSpPr>
          <p:spPr>
            <a:xfrm>
              <a:off x="203200" y="3632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769C8018-70D7-6528-AD45-C9684836981D}"/>
                </a:ext>
              </a:extLst>
            </p:cNvPr>
            <p:cNvCxnSpPr/>
            <p:nvPr/>
          </p:nvCxnSpPr>
          <p:spPr>
            <a:xfrm>
              <a:off x="203200" y="3835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22B97A86-4C6E-D712-EA4E-0C883F81556E}"/>
                </a:ext>
              </a:extLst>
            </p:cNvPr>
            <p:cNvCxnSpPr/>
            <p:nvPr/>
          </p:nvCxnSpPr>
          <p:spPr>
            <a:xfrm>
              <a:off x="203200" y="4038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AB33D42-8F07-D766-B1B1-ED59E94B8B39}"/>
                </a:ext>
              </a:extLst>
            </p:cNvPr>
            <p:cNvCxnSpPr/>
            <p:nvPr/>
          </p:nvCxnSpPr>
          <p:spPr>
            <a:xfrm>
              <a:off x="203200" y="4241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33B8ADB1-5989-ECCE-B214-C609E488B875}"/>
                </a:ext>
              </a:extLst>
            </p:cNvPr>
            <p:cNvCxnSpPr/>
            <p:nvPr/>
          </p:nvCxnSpPr>
          <p:spPr>
            <a:xfrm>
              <a:off x="203200" y="4445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73647A78-2465-BE80-4CB2-11438AD4FED6}"/>
                </a:ext>
              </a:extLst>
            </p:cNvPr>
            <p:cNvCxnSpPr/>
            <p:nvPr/>
          </p:nvCxnSpPr>
          <p:spPr>
            <a:xfrm>
              <a:off x="203200" y="4648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A2477A41-ADB5-CED9-4A7B-D346C6AD359D}"/>
                </a:ext>
              </a:extLst>
            </p:cNvPr>
            <p:cNvCxnSpPr/>
            <p:nvPr/>
          </p:nvCxnSpPr>
          <p:spPr>
            <a:xfrm>
              <a:off x="203200" y="4851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42F2E7F-9FD7-109D-37C7-F851609A5320}"/>
                </a:ext>
              </a:extLst>
            </p:cNvPr>
            <p:cNvCxnSpPr/>
            <p:nvPr/>
          </p:nvCxnSpPr>
          <p:spPr>
            <a:xfrm>
              <a:off x="203200" y="5054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F6DC466-B938-9EDF-E341-74FA121D5179}"/>
                </a:ext>
              </a:extLst>
            </p:cNvPr>
            <p:cNvCxnSpPr/>
            <p:nvPr/>
          </p:nvCxnSpPr>
          <p:spPr>
            <a:xfrm>
              <a:off x="203200" y="5257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673C885-1424-6CBF-6BD6-6CAC4F06E93B}"/>
                </a:ext>
              </a:extLst>
            </p:cNvPr>
            <p:cNvCxnSpPr/>
            <p:nvPr/>
          </p:nvCxnSpPr>
          <p:spPr>
            <a:xfrm>
              <a:off x="203200" y="5461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ABBDB58E-425F-B64B-DC02-69BAAD5537FA}"/>
                </a:ext>
              </a:extLst>
            </p:cNvPr>
            <p:cNvCxnSpPr/>
            <p:nvPr/>
          </p:nvCxnSpPr>
          <p:spPr>
            <a:xfrm>
              <a:off x="203200" y="5664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FBC55815-9925-C582-5129-ADDA959FF884}"/>
                </a:ext>
              </a:extLst>
            </p:cNvPr>
            <p:cNvCxnSpPr/>
            <p:nvPr/>
          </p:nvCxnSpPr>
          <p:spPr>
            <a:xfrm>
              <a:off x="203200" y="5867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1FFA8E8D-9DDC-4AE6-3E6E-E068D354B41A}"/>
                </a:ext>
              </a:extLst>
            </p:cNvPr>
            <p:cNvCxnSpPr/>
            <p:nvPr/>
          </p:nvCxnSpPr>
          <p:spPr>
            <a:xfrm>
              <a:off x="203200" y="6070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6C6198D9-BB30-B546-0FD7-708F6CFD4E05}"/>
                </a:ext>
              </a:extLst>
            </p:cNvPr>
            <p:cNvCxnSpPr/>
            <p:nvPr/>
          </p:nvCxnSpPr>
          <p:spPr>
            <a:xfrm>
              <a:off x="203200" y="6273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83AC2CC8-37DD-6D32-0FC0-7E8185FF308E}"/>
                </a:ext>
              </a:extLst>
            </p:cNvPr>
            <p:cNvCxnSpPr/>
            <p:nvPr/>
          </p:nvCxnSpPr>
          <p:spPr>
            <a:xfrm>
              <a:off x="203200" y="6324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C76C1BBB-1155-6BCB-A830-6FC97BF80614}"/>
                </a:ext>
              </a:extLst>
            </p:cNvPr>
            <p:cNvCxnSpPr/>
            <p:nvPr/>
          </p:nvCxnSpPr>
          <p:spPr>
            <a:xfrm>
              <a:off x="203200" y="6527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D7FF3F20-114F-31D4-0B8D-6A8C8084C69B}"/>
                </a:ext>
              </a:extLst>
            </p:cNvPr>
            <p:cNvCxnSpPr/>
            <p:nvPr/>
          </p:nvCxnSpPr>
          <p:spPr>
            <a:xfrm>
              <a:off x="203200" y="6578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3C119390-FC50-2B5E-E8CC-904165BC0158}"/>
                </a:ext>
              </a:extLst>
            </p:cNvPr>
            <p:cNvCxnSpPr/>
            <p:nvPr/>
          </p:nvCxnSpPr>
          <p:spPr>
            <a:xfrm>
              <a:off x="203200" y="6781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F1FD15E1-63FC-CDC5-3B2D-4779E73850D6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6D4C5821-B091-7194-C6C7-7C279C06B58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BE23AC3-99BE-3FF2-67F3-681E6E5497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92814F5-800B-7D26-DC1A-128AB3465438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3094ABCC-D198-1C19-F99C-A49242D8E61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594A92A-CFD7-9B15-3E05-F6D3FC1329D2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99B5588-6A21-A6DC-5265-2F6A694EA99E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15C6FF81-886C-85A3-74F3-FEA2D65411D9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4435E9C-200D-C9D5-1C3E-84D7842FD739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8C70336-CFF1-73E3-CC20-FF0B5F4F1B0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90A9784-2128-3739-6828-0464B87B24B5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F6BBCAE-59FA-C39F-D856-F6C1B99357BD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7AE90AF-F2B3-2D98-9573-69E42B4F1180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DD87DF0D-4B14-EAC2-7B33-EE2A7BBD2540}"/>
                </a:ext>
              </a:extLst>
            </p:cNvPr>
            <p:cNvCxnSpPr>
              <a:cxnSpLocks/>
            </p:cNvCxnSpPr>
            <p:nvPr/>
          </p:nvCxnSpPr>
          <p:spPr>
            <a:xfrm>
              <a:off x="2844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1C50DBD5-B054-E2EF-8BD4-151AB42071B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E2CDB4B-50EF-38DF-F894-51B55B068145}"/>
                </a:ext>
              </a:extLst>
            </p:cNvPr>
            <p:cNvCxnSpPr>
              <a:cxnSpLocks/>
            </p:cNvCxnSpPr>
            <p:nvPr/>
          </p:nvCxnSpPr>
          <p:spPr>
            <a:xfrm>
              <a:off x="3251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C2B26D99-A049-647A-1B17-8A034D6FE107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0ADE33D8-68EC-0B06-EF7C-DDDEBFFCF02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C975F1D-58DB-1F73-820F-063341C8B3A4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A1720D14-CD68-4EF7-8D92-430AFCF6E707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B3377738-122A-6110-7977-82DEC19ECB3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F8B67FA9-22C4-3435-7DBA-841F6425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AA91DADF-F35A-8A55-9981-16E8F7F5B81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143CF3EC-1756-8096-44F1-4764812323DA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759E4C6F-BE3A-7877-DAD8-5A486EFDE192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AF57447-A323-C2EB-F5B2-D550B7A461A7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0E5BD1EB-7705-B5A1-1493-C52EA398107A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A8AA8222-A9C9-71B0-8874-95D6EDADCD98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073D880D-CD09-CBB4-16BA-2A8E87CD9D84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812866F3-44A8-3CEA-28D9-7AF496C04A2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F419295E-CDDB-9E97-8F28-F903EFD03208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54B7287C-0431-4B10-1E6B-22F8C128B338}"/>
                </a:ext>
              </a:extLst>
            </p:cNvPr>
            <p:cNvCxnSpPr>
              <a:cxnSpLocks/>
            </p:cNvCxnSpPr>
            <p:nvPr/>
          </p:nvCxnSpPr>
          <p:spPr>
            <a:xfrm>
              <a:off x="650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3FE9B0CE-F112-12DC-9291-B7C599F9031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AC7A6729-E1FF-ADA9-5404-512BB851730C}"/>
                </a:ext>
              </a:extLst>
            </p:cNvPr>
            <p:cNvCxnSpPr>
              <a:cxnSpLocks/>
            </p:cNvCxnSpPr>
            <p:nvPr/>
          </p:nvCxnSpPr>
          <p:spPr>
            <a:xfrm>
              <a:off x="690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2E124A38-8DB4-882E-F91D-8E5F0F19E790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387D883A-C569-9048-1102-2A4481F19B3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64162DA4-1950-A179-F2ED-B50E9BA48A08}"/>
                </a:ext>
              </a:extLst>
            </p:cNvPr>
            <p:cNvCxnSpPr>
              <a:cxnSpLocks/>
            </p:cNvCxnSpPr>
            <p:nvPr/>
          </p:nvCxnSpPr>
          <p:spPr>
            <a:xfrm>
              <a:off x="7518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7C8E0EA5-3EEA-1117-A686-2B01DA6D3C17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57F3E21D-0683-5C73-B975-53326444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92F73360-9F43-3272-F218-F6DD824E0191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815A90B-9FFC-73FD-6C29-20CCE6A75CCC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B9889978-8E24-F29B-3969-0C902E4E8981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2ACD9AF2-6775-D81E-67C6-3FAE3A84D2F0}"/>
                </a:ext>
              </a:extLst>
            </p:cNvPr>
            <p:cNvCxnSpPr>
              <a:cxnSpLocks/>
            </p:cNvCxnSpPr>
            <p:nvPr/>
          </p:nvCxnSpPr>
          <p:spPr>
            <a:xfrm>
              <a:off x="8737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A24E4C60-5323-F4AE-D168-9648B906A0FE}"/>
                </a:ext>
              </a:extLst>
            </p:cNvPr>
            <p:cNvCxnSpPr>
              <a:cxnSpLocks/>
            </p:cNvCxnSpPr>
            <p:nvPr/>
          </p:nvCxnSpPr>
          <p:spPr>
            <a:xfrm>
              <a:off x="8940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50AB0FC-534C-D3DB-E0BD-D115C26EAEF6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52C71A5-BAD9-6299-F2CC-A3092D8AF72C}"/>
                </a:ext>
              </a:extLst>
            </p:cNvPr>
            <p:cNvCxnSpPr>
              <a:cxnSpLocks/>
            </p:cNvCxnSpPr>
            <p:nvPr/>
          </p:nvCxnSpPr>
          <p:spPr>
            <a:xfrm>
              <a:off x="9347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958DA808-DB1C-A5DF-786E-35DA879E01B2}"/>
                </a:ext>
              </a:extLst>
            </p:cNvPr>
            <p:cNvCxnSpPr>
              <a:cxnSpLocks/>
            </p:cNvCxnSpPr>
            <p:nvPr/>
          </p:nvCxnSpPr>
          <p:spPr>
            <a:xfrm>
              <a:off x="9550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0D2A8C18-9FE8-4DB1-5D24-938D1CBE0532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1FE3DA7-A8A6-A2AA-0244-F8D144F2DFE4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7A0DDFF9-3FDE-2371-6A58-6817E418C63E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1056F508-FEDC-9851-D9E6-680BFAE34424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EA7FC7C6-6083-F3E9-DA92-FD5975FDE657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0938D311-D0F9-2FE8-416D-8A0E4AEE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89DC6F78-7566-B6EC-D723-6968A570FA85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4F4395C-D536-7412-DA27-27CB4D046A4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A56B4B0D-3455-81B5-8078-7B59160A4A7E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71C11C32-989E-46E1-81D3-E3540A5E1417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3B7FB739-3C16-D6AE-B634-448D38364454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001067A1-DCFF-A844-2E14-B8C932B38B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Master Title Placeholder">
            <a:extLst>
              <a:ext uri="{FF2B5EF4-FFF2-40B4-BE49-F238E27FC236}">
                <a16:creationId xmlns:a16="http://schemas.microsoft.com/office/drawing/2014/main" id="{C5F0EFB3-EE4E-0B07-F454-E6D44406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32768"/>
            <a:ext cx="11088001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972000"/>
            <a:r>
              <a:rPr lang="en-US"/>
              <a:t>This is the title in 36pt</a:t>
            </a:r>
          </a:p>
        </p:txBody>
      </p:sp>
      <p:sp>
        <p:nvSpPr>
          <p:cNvPr id="2" name="empower - DO NOT DELETE!!!">
            <a:extLst>
              <a:ext uri="{FF2B5EF4-FFF2-40B4-BE49-F238E27FC236}">
                <a16:creationId xmlns:a16="http://schemas.microsoft.com/office/drawing/2014/main" id="{978CAA9E-CAAE-E314-D023-855631DDB452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6666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0" tIns="203200" rIns="203200" bIns="203200" rtlCol="0" anchor="ctr"/>
          <a:lstStyle/>
          <a:p>
            <a:pPr lvl="0" algn="ctr" defTabSz="48600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702D8-C787-BB6D-E660-FE3EF595572A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US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9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D2F2F-07C4-15CA-080C-498BFCC40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00" y="1700808"/>
            <a:ext cx="11088001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heading blue</a:t>
            </a:r>
          </a:p>
          <a:p>
            <a:pPr lvl="5"/>
            <a:r>
              <a:rPr lang="en-US"/>
              <a:t>Body heading light blue</a:t>
            </a:r>
          </a:p>
          <a:p>
            <a:pPr lvl="6"/>
            <a:r>
              <a:rPr lang="en-US"/>
              <a:t>Numbered</a:t>
            </a:r>
          </a:p>
          <a:p>
            <a:pPr lvl="7"/>
            <a:r>
              <a:rPr lang="en-US"/>
              <a:t>Numbered sub</a:t>
            </a:r>
          </a:p>
          <a:p>
            <a:pPr lvl="8"/>
            <a:r>
              <a:rPr lang="en-US"/>
              <a:t>Ninth level similar to subtitle</a:t>
            </a:r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7E20D2EC-CDD4-6ACF-993E-65381BD1BF63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6666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0" tIns="203200" rIns="203200" bIns="203200" rtlCol="0" anchor="ctr"/>
          <a:lstStyle/>
          <a:p>
            <a:pPr lvl="0" algn="ctr" defTabSz="486000">
              <a:lnSpc>
                <a:spcPct val="100000"/>
              </a:lnSpc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7" r:id="rId2"/>
    <p:sldLayoutId id="2147483680" r:id="rId3"/>
    <p:sldLayoutId id="2147483704" r:id="rId4"/>
    <p:sldLayoutId id="2147483668" r:id="rId5"/>
    <p:sldLayoutId id="2147483692" r:id="rId6"/>
    <p:sldLayoutId id="2147483656" r:id="rId7"/>
    <p:sldLayoutId id="2147483678" r:id="rId8"/>
    <p:sldLayoutId id="2147483705" r:id="rId9"/>
    <p:sldLayoutId id="2147483699" r:id="rId10"/>
    <p:sldLayoutId id="2147483660" r:id="rId11"/>
    <p:sldLayoutId id="2147483681" r:id="rId12"/>
    <p:sldLayoutId id="2147483706" r:id="rId13"/>
    <p:sldLayoutId id="2147483670" r:id="rId14"/>
    <p:sldLayoutId id="2147483693" r:id="rId15"/>
    <p:sldLayoutId id="2147483658" r:id="rId16"/>
    <p:sldLayoutId id="2147483682" r:id="rId17"/>
    <p:sldLayoutId id="2147483707" r:id="rId18"/>
    <p:sldLayoutId id="2147483669" r:id="rId19"/>
    <p:sldLayoutId id="2147483688" r:id="rId20"/>
    <p:sldLayoutId id="2147483650" r:id="rId21"/>
    <p:sldLayoutId id="2147483671" r:id="rId22"/>
    <p:sldLayoutId id="2147483694" r:id="rId23"/>
    <p:sldLayoutId id="2147483661" r:id="rId24"/>
    <p:sldLayoutId id="2147483683" r:id="rId25"/>
    <p:sldLayoutId id="2147483649" r:id="rId26"/>
    <p:sldLayoutId id="2147483672" r:id="rId27"/>
    <p:sldLayoutId id="2147483695" r:id="rId28"/>
    <p:sldLayoutId id="2147483659" r:id="rId29"/>
    <p:sldLayoutId id="2147483673" r:id="rId30"/>
    <p:sldLayoutId id="2147483700" r:id="rId31"/>
    <p:sldLayoutId id="2147483662" r:id="rId32"/>
    <p:sldLayoutId id="2147483684" r:id="rId33"/>
    <p:sldLayoutId id="2147483651" r:id="rId34"/>
    <p:sldLayoutId id="2147483674" r:id="rId35"/>
    <p:sldLayoutId id="2147483696" r:id="rId36"/>
    <p:sldLayoutId id="2147483663" r:id="rId37"/>
    <p:sldLayoutId id="2147483685" r:id="rId38"/>
    <p:sldLayoutId id="2147483708" r:id="rId39"/>
    <p:sldLayoutId id="2147483664" r:id="rId40"/>
    <p:sldLayoutId id="2147483689" r:id="rId41"/>
    <p:sldLayoutId id="2147483652" r:id="rId42"/>
    <p:sldLayoutId id="2147483675" r:id="rId43"/>
    <p:sldLayoutId id="2147483701" r:id="rId44"/>
    <p:sldLayoutId id="2147483665" r:id="rId45"/>
    <p:sldLayoutId id="2147483686" r:id="rId46"/>
    <p:sldLayoutId id="2147483653" r:id="rId47"/>
    <p:sldLayoutId id="2147483676" r:id="rId48"/>
    <p:sldLayoutId id="2147483697" r:id="rId49"/>
    <p:sldLayoutId id="2147483654" r:id="rId50"/>
    <p:sldLayoutId id="2147483679" r:id="rId51"/>
    <p:sldLayoutId id="2147483702" r:id="rId52"/>
    <p:sldLayoutId id="2147483666" r:id="rId53"/>
    <p:sldLayoutId id="2147483690" r:id="rId54"/>
    <p:sldLayoutId id="2147483655" r:id="rId55"/>
    <p:sldLayoutId id="2147483677" r:id="rId56"/>
    <p:sldLayoutId id="2147483698" r:id="rId57"/>
    <p:sldLayoutId id="2147483667" r:id="rId58"/>
    <p:sldLayoutId id="2147483687" r:id="rId59"/>
    <p:sldLayoutId id="2147483703" r:id="rId60"/>
  </p:sldLayoutIdLst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14="http://schemas.microsoft.com/office/drawing/2010/main" xmlns:p15="http://schemas.microsoft.com/office/powerpoint/2012/main"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spc="0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203200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203200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2032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2032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03200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b="1" kern="1200" baseline="0" dirty="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203200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b="1" kern="1200" baseline="0" noProof="0" dirty="0">
          <a:solidFill>
            <a:schemeClr val="accent2"/>
          </a:solidFill>
          <a:latin typeface="+mj-lt"/>
          <a:ea typeface="+mn-ea"/>
          <a:cs typeface="+mn-cs"/>
        </a:defRPr>
      </a:lvl6pPr>
      <a:lvl7pPr marL="250825" indent="-250825" algn="l" defTabSz="203200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Font typeface="+mj-lt"/>
        <a:buAutoNum type="arabicPeriod"/>
        <a:defRPr lang="en-US" sz="1800" b="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7pPr>
      <a:lvl8pPr marL="504000" indent="-252000" algn="l" defTabSz="2032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+mj-lt"/>
        <a:buAutoNum type="alphaLcParenR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03200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kern="1200" baseline="0" noProof="0" dirty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lvl1pPr marL="0" indent="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20320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20320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09600" indent="-203200" algn="l" defTabSz="203200" rtl="0" eaLnBrk="1" latinLnBrk="0" hangingPunct="1">
        <a:lnSpc>
          <a:spcPts val="2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12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03200" rtl="0" eaLnBrk="1" latinLnBrk="0" hangingPunct="1">
        <a:lnSpc>
          <a:spcPts val="2000"/>
        </a:lnSpc>
        <a:spcBef>
          <a:spcPts val="0"/>
        </a:spcBef>
        <a:spcAft>
          <a:spcPts val="400"/>
        </a:spcAft>
        <a:buFontTx/>
        <a:buNone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406400" indent="-40640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+mj-lt"/>
        <a:buAutoNum type="arabicPeriod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Tx/>
        <a:buNone/>
        <a:defRPr lang="en-US" sz="1800" b="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203200" rtl="0" eaLnBrk="1" latinLnBrk="0" hangingPunct="1">
        <a:lnSpc>
          <a:spcPts val="3200"/>
        </a:lnSpc>
        <a:spcBef>
          <a:spcPts val="0"/>
        </a:spcBef>
        <a:spcAft>
          <a:spcPts val="1600"/>
        </a:spcAft>
        <a:buFontTx/>
        <a:buNone/>
        <a:defRPr lang="en-US" sz="24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03200" rtl="0" eaLnBrk="1" latinLnBrk="0" hangingPunct="1">
        <a:lnSpc>
          <a:spcPts val="4000"/>
        </a:lnSpc>
        <a:spcBef>
          <a:spcPts val="1600"/>
        </a:spcBef>
        <a:spcAft>
          <a:spcPts val="1600"/>
        </a:spcAft>
        <a:buFontTx/>
        <a:buNone/>
        <a:defRPr lang="en-US" sz="360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5" orient="horz" pos="799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527">
          <p15:clr>
            <a:srgbClr val="5ACBF0"/>
          </p15:clr>
        </p15:guide>
        <p15:guide id="9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Additional Element concept" hidden="1">
            <a:extLst>
              <a:ext uri="{FF2B5EF4-FFF2-40B4-BE49-F238E27FC236}">
                <a16:creationId xmlns:a16="http://schemas.microsoft.com/office/drawing/2014/main" id="{3CAB6135-C290-663C-9345-16E108620336}"/>
              </a:ext>
            </a:extLst>
          </p:cNvPr>
          <p:cNvGrpSpPr/>
          <p:nvPr/>
        </p:nvGrpSpPr>
        <p:grpSpPr>
          <a:xfrm>
            <a:off x="609600" y="76200"/>
            <a:ext cx="10972800" cy="6705600"/>
            <a:chOff x="609600" y="76200"/>
            <a:chExt cx="10972800" cy="6705600"/>
          </a:xfrm>
        </p:grpSpPr>
        <p:sp>
          <p:nvSpPr>
            <p:cNvPr id="665" name="Page / Seite Nennfeld" hidden="1">
              <a:extLst>
                <a:ext uri="{FF2B5EF4-FFF2-40B4-BE49-F238E27FC236}">
                  <a16:creationId xmlns:a16="http://schemas.microsoft.com/office/drawing/2014/main" id="{7CD9DD86-11AE-049F-4411-63D077925911}"/>
                </a:ext>
              </a:extLst>
            </p:cNvPr>
            <p:cNvSpPr/>
            <p:nvPr/>
          </p:nvSpPr>
          <p:spPr>
            <a:xfrm>
              <a:off x="10160000" y="6578600"/>
              <a:ext cx="1219200" cy="203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r" defTabSz="203195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 dirty="0">
                  <a:solidFill>
                    <a:schemeClr val="tx1"/>
                  </a:solidFill>
                </a:rPr>
                <a:t>Page / </a:t>
              </a:r>
              <a:r>
                <a:rPr lang="en-US" sz="900" baseline="0" dirty="0" err="1">
                  <a:solidFill>
                    <a:schemeClr val="tx1"/>
                  </a:solidFill>
                </a:rPr>
                <a:t>Seite</a:t>
              </a:r>
              <a:endParaRPr lang="en-US" sz="9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666" name="Confidential Field" hidden="1">
              <a:extLst>
                <a:ext uri="{FF2B5EF4-FFF2-40B4-BE49-F238E27FC236}">
                  <a16:creationId xmlns:a16="http://schemas.microsoft.com/office/drawing/2014/main" id="{ADE8244B-C860-A752-2444-B6AE0E542F15}"/>
                </a:ext>
              </a:extLst>
            </p:cNvPr>
            <p:cNvSpPr/>
            <p:nvPr/>
          </p:nvSpPr>
          <p:spPr>
            <a:xfrm>
              <a:off x="4470400" y="6578600"/>
              <a:ext cx="3251200" cy="203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 defTabSz="203195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 dirty="0">
                  <a:solidFill>
                    <a:schemeClr val="tx1"/>
                  </a:solidFill>
                </a:rPr>
                <a:t>Confidential</a:t>
              </a:r>
            </a:p>
          </p:txBody>
        </p:sp>
        <p:sp>
          <p:nvSpPr>
            <p:cNvPr id="669" name="Footnote" hidden="1">
              <a:extLst>
                <a:ext uri="{FF2B5EF4-FFF2-40B4-BE49-F238E27FC236}">
                  <a16:creationId xmlns:a16="http://schemas.microsoft.com/office/drawing/2014/main" id="{2F0FFB9C-ECFB-EAB1-4C0A-6FF74BCA4EA9}"/>
                </a:ext>
              </a:extLst>
            </p:cNvPr>
            <p:cNvSpPr txBox="1"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09600" y="6324600"/>
              <a:ext cx="9144000" cy="2032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eaLnBrk="0" hangingPunct="0">
                <a:lnSpc>
                  <a:spcPts val="1200"/>
                </a:lnSpc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n-US" altLang="ko-KR" sz="900" kern="0" dirty="0"/>
                <a:t>Footnote/Source: Insert information here</a:t>
              </a:r>
            </a:p>
          </p:txBody>
        </p:sp>
        <p:sp>
          <p:nvSpPr>
            <p:cNvPr id="670" name="Breadrump" hidden="1">
              <a:extLst>
                <a:ext uri="{FF2B5EF4-FFF2-40B4-BE49-F238E27FC236}">
                  <a16:creationId xmlns:a16="http://schemas.microsoft.com/office/drawing/2014/main" id="{3EA69488-F646-6AB9-FF03-F551E769852D}"/>
                </a:ext>
              </a:extLst>
            </p:cNvPr>
            <p:cNvSpPr txBox="1"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09600" y="76200"/>
              <a:ext cx="5486400" cy="2032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eaLnBrk="0" hangingPunct="0">
                <a:lnSpc>
                  <a:spcPts val="1200"/>
                </a:lnSpc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n-US" altLang="ko-KR" sz="900" kern="0" dirty="0" err="1"/>
                <a:t>Breadcrump</a:t>
              </a:r>
              <a:r>
                <a:rPr lang="en-US" altLang="ko-KR" sz="900" kern="0" dirty="0"/>
                <a:t>/ Navigation</a:t>
              </a:r>
            </a:p>
          </p:txBody>
        </p:sp>
        <p:sp>
          <p:nvSpPr>
            <p:cNvPr id="671" name="Stamp" hidden="1">
              <a:extLst>
                <a:ext uri="{FF2B5EF4-FFF2-40B4-BE49-F238E27FC236}">
                  <a16:creationId xmlns:a16="http://schemas.microsoft.com/office/drawing/2014/main" id="{00FF0B6B-AF42-66E6-E533-D258D7A6F6A6}"/>
                </a:ext>
              </a:extLst>
            </p:cNvPr>
            <p:cNvSpPr/>
            <p:nvPr/>
          </p:nvSpPr>
          <p:spPr>
            <a:xfrm>
              <a:off x="10160000" y="6273800"/>
              <a:ext cx="1422400" cy="3048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203195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 dirty="0">
                  <a:solidFill>
                    <a:schemeClr val="tx1"/>
                  </a:solidFill>
                </a:rPr>
                <a:t>Stamp</a:t>
              </a:r>
            </a:p>
          </p:txBody>
        </p:sp>
        <p:sp>
          <p:nvSpPr>
            <p:cNvPr id="672" name="Subtitle" hidden="1">
              <a:extLst>
                <a:ext uri="{FF2B5EF4-FFF2-40B4-BE49-F238E27FC236}">
                  <a16:creationId xmlns:a16="http://schemas.microsoft.com/office/drawing/2014/main" id="{7F921553-F921-5C2D-93C0-0AD5E0633E08}"/>
                </a:ext>
              </a:extLst>
            </p:cNvPr>
            <p:cNvSpPr txBox="1"/>
            <p:nvPr/>
          </p:nvSpPr>
          <p:spPr>
            <a:xfrm>
              <a:off x="609600" y="990600"/>
              <a:ext cx="9144000" cy="609600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ts val="32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en-US" sz="2400" b="0" i="0" u="none" baseline="0" dirty="0">
                  <a:solidFill>
                    <a:schemeClr val="tx1"/>
                  </a:solidFill>
                </a:rPr>
                <a:t>Subtitle</a:t>
              </a:r>
            </a:p>
          </p:txBody>
        </p:sp>
      </p:grpSp>
      <p:grpSp>
        <p:nvGrpSpPr>
          <p:cNvPr id="639" name="Grid Support" hidden="1">
            <a:extLst>
              <a:ext uri="{FF2B5EF4-FFF2-40B4-BE49-F238E27FC236}">
                <a16:creationId xmlns:a16="http://schemas.microsoft.com/office/drawing/2014/main" id="{3FC3C060-626A-8DA3-5705-2484FEC01CB9}"/>
              </a:ext>
            </a:extLst>
          </p:cNvPr>
          <p:cNvGrpSpPr/>
          <p:nvPr/>
        </p:nvGrpSpPr>
        <p:grpSpPr>
          <a:xfrm>
            <a:off x="-355600" y="-330200"/>
            <a:ext cx="12344400" cy="7112000"/>
            <a:chOff x="-355600" y="-330200"/>
            <a:chExt cx="12344400" cy="7112000"/>
          </a:xfrm>
        </p:grpSpPr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0CFD96D7-F7B5-142F-EAE5-D5F9F2FDBA5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-279400"/>
              <a:ext cx="0" cy="2032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93331221-5891-F22B-9F08-47C0C7EFF474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8FEB61DE-45BD-3922-7B29-B2F82EDCF557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6F040774-B3E2-327F-8228-FABA928046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1B16B9D2-E67B-9BF5-B72C-0B2E23F28594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66C23595-8A8F-45BD-CF53-7F7710DC2A6C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E2788A33-1A09-CE11-1894-7EC10E5D8178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0E61A20A-A2C4-25A4-1AA7-1102AE8F3091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656E82D-EFB5-8016-F7CD-C0A4DB1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293A0ADB-DA88-9B06-BAC5-17329C9EAC90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1F59ACCC-FD64-918D-366A-5542B4BA550C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40ACAE32-50B6-C70C-0F52-5F5380042B5B}"/>
                </a:ext>
              </a:extLst>
            </p:cNvPr>
            <p:cNvCxnSpPr>
              <a:cxnSpLocks/>
            </p:cNvCxnSpPr>
            <p:nvPr/>
          </p:nvCxnSpPr>
          <p:spPr>
            <a:xfrm>
              <a:off x="2844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A7FF8456-C360-6D94-F32E-794DEB3B6724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06CF12CE-84A0-9E99-1624-696586459355}"/>
                </a:ext>
              </a:extLst>
            </p:cNvPr>
            <p:cNvCxnSpPr>
              <a:cxnSpLocks/>
            </p:cNvCxnSpPr>
            <p:nvPr/>
          </p:nvCxnSpPr>
          <p:spPr>
            <a:xfrm>
              <a:off x="3251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735CC67A-A18F-8FD4-9970-F34FC5C6F24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F3357DD9-6F01-67C5-B320-67F664F641F4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A33B3A5-F75F-8D28-BA5B-E41A87A18616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E0D02517-0B0D-B225-B7AF-7BAF2152A12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8D06E266-C205-032D-0645-E190D504C1A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9D0657A7-D706-9062-85D2-D025DE8F8C11}"/>
                </a:ext>
              </a:extLst>
            </p:cNvPr>
            <p:cNvCxnSpPr>
              <a:cxnSpLocks/>
            </p:cNvCxnSpPr>
            <p:nvPr/>
          </p:nvCxnSpPr>
          <p:spPr>
            <a:xfrm>
              <a:off x="43688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4F2F43BA-6928-67CB-C74E-A71348D93D3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D71CA8D1-91D8-ADA9-A053-31B219F8C7FB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625713D-65A9-F3F2-4B72-605481BC5805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6C0B6D21-1494-A9D8-22A5-38FE6EEE9A2F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4E732CF3-B199-FD77-B7D5-0243115D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F761F265-49ED-52D2-6332-0E82EAD4C9C5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9D967D66-07B9-A192-15E7-012E074CB12C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A139CE2-F936-A4C0-5A31-74541FC268BD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A06217BC-A172-8826-5B1A-1815842DFB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330200"/>
              <a:ext cx="0" cy="2540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4D5739CD-2EFA-DF52-32B2-AA6C209D294C}"/>
                </a:ext>
              </a:extLst>
            </p:cNvPr>
            <p:cNvCxnSpPr>
              <a:cxnSpLocks/>
            </p:cNvCxnSpPr>
            <p:nvPr/>
          </p:nvCxnSpPr>
          <p:spPr>
            <a:xfrm>
              <a:off x="6502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EA3FD892-82CF-FD02-2480-825A51776510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970C8D3E-5A6F-3A23-4E0C-A52288113B0C}"/>
                </a:ext>
              </a:extLst>
            </p:cNvPr>
            <p:cNvCxnSpPr>
              <a:cxnSpLocks/>
            </p:cNvCxnSpPr>
            <p:nvPr/>
          </p:nvCxnSpPr>
          <p:spPr>
            <a:xfrm>
              <a:off x="690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70661C4C-8175-B216-7221-D54CF1B4F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AF1955BD-A748-756E-D7ED-B2D35A39AB2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4574CF1F-0C89-73FD-EC23-7E46DA1F08B5}"/>
                </a:ext>
              </a:extLst>
            </p:cNvPr>
            <p:cNvCxnSpPr>
              <a:cxnSpLocks/>
            </p:cNvCxnSpPr>
            <p:nvPr/>
          </p:nvCxnSpPr>
          <p:spPr>
            <a:xfrm>
              <a:off x="7518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F131D6EB-5F2C-A5BB-E98C-547D82245228}"/>
                </a:ext>
              </a:extLst>
            </p:cNvPr>
            <p:cNvCxnSpPr>
              <a:cxnSpLocks/>
            </p:cNvCxnSpPr>
            <p:nvPr/>
          </p:nvCxnSpPr>
          <p:spPr>
            <a:xfrm>
              <a:off x="78232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5247B6BA-7C8A-995A-C56A-489017203A7C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C1D0666E-E92D-2534-33FC-81B3D5B33E9D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B6E9A317-3C78-6F86-E665-ECD03079B65E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025B8986-9FC6-ADA6-9B02-BEA16E3E3B57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EB9090C4-9FA5-AB1E-1962-BF022AC67E6E}"/>
                </a:ext>
              </a:extLst>
            </p:cNvPr>
            <p:cNvCxnSpPr>
              <a:cxnSpLocks/>
            </p:cNvCxnSpPr>
            <p:nvPr/>
          </p:nvCxnSpPr>
          <p:spPr>
            <a:xfrm>
              <a:off x="87376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A7DC5E42-5B1E-9A04-F9D0-89C6F53D8279}"/>
                </a:ext>
              </a:extLst>
            </p:cNvPr>
            <p:cNvCxnSpPr>
              <a:cxnSpLocks/>
            </p:cNvCxnSpPr>
            <p:nvPr/>
          </p:nvCxnSpPr>
          <p:spPr>
            <a:xfrm>
              <a:off x="8940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048F7F9E-8A1E-6060-2317-2EEC3AA72D33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B46B0057-F922-3010-085B-DD33BBCA160B}"/>
                </a:ext>
              </a:extLst>
            </p:cNvPr>
            <p:cNvCxnSpPr>
              <a:cxnSpLocks/>
            </p:cNvCxnSpPr>
            <p:nvPr/>
          </p:nvCxnSpPr>
          <p:spPr>
            <a:xfrm>
              <a:off x="9347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8FDFD816-2C93-7063-8D10-DF1602BCEA59}"/>
                </a:ext>
              </a:extLst>
            </p:cNvPr>
            <p:cNvCxnSpPr>
              <a:cxnSpLocks/>
            </p:cNvCxnSpPr>
            <p:nvPr/>
          </p:nvCxnSpPr>
          <p:spPr>
            <a:xfrm>
              <a:off x="9550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D4AD4558-CA13-F998-C692-CFA442B98CF3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EF5866EF-C47C-64B0-EF93-CD27EC61CE9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3A1DF5E2-1545-3752-0600-9F57DF24C44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5A8813E6-4FFB-5BA0-5D87-EAB56660D15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ACEECC28-0027-CF92-5878-E95F5C5311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CAA365F0-E71C-6AC3-F1A8-D703D8ED2784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53B3DCC7-EE6F-40AC-D98D-A51C8E0217B7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1B780AD5-F3B4-F31D-71D6-2E7ACD15B88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A8DFB9D-F39D-52EA-3CA5-F90754515AE0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2DC8CB96-FC71-067C-1772-D404679BE65B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-279400"/>
              <a:ext cx="0" cy="2032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CE448E3B-686D-F2E7-BE93-1A348BAA56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02A84058-B93F-7838-ED54-63279616A24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8FD5D376-90F3-B3D0-734B-F29027A31096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97E5D813-8AA6-6DA7-A49C-BE58F1B34337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5D236085-90A1-DB70-640B-8E472222F4BA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-3302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98FF3E4-1ED1-8D51-B1F2-66042B748C20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-3302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095E940-A401-0721-34C9-8A40518FB516}"/>
                </a:ext>
              </a:extLst>
            </p:cNvPr>
            <p:cNvCxnSpPr/>
            <p:nvPr/>
          </p:nvCxnSpPr>
          <p:spPr>
            <a:xfrm>
              <a:off x="-152400" y="279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6E0C91D8-2789-586B-850C-2B6AF75AB3F1}"/>
                </a:ext>
              </a:extLst>
            </p:cNvPr>
            <p:cNvCxnSpPr/>
            <p:nvPr/>
          </p:nvCxnSpPr>
          <p:spPr>
            <a:xfrm>
              <a:off x="-152400" y="787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C65BC6F8-6D5E-878E-30A0-8BFB97EB3A35}"/>
                </a:ext>
              </a:extLst>
            </p:cNvPr>
            <p:cNvCxnSpPr/>
            <p:nvPr/>
          </p:nvCxnSpPr>
          <p:spPr>
            <a:xfrm>
              <a:off x="-152400" y="584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7CD01F2C-CFA1-AF3A-E462-F3DFEB7BA6B5}"/>
                </a:ext>
              </a:extLst>
            </p:cNvPr>
            <p:cNvCxnSpPr/>
            <p:nvPr/>
          </p:nvCxnSpPr>
          <p:spPr>
            <a:xfrm>
              <a:off x="-203200" y="381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6A28F8B8-71B2-2C78-10FE-14714828B9F8}"/>
                </a:ext>
              </a:extLst>
            </p:cNvPr>
            <p:cNvCxnSpPr/>
            <p:nvPr/>
          </p:nvCxnSpPr>
          <p:spPr>
            <a:xfrm>
              <a:off x="-152400" y="990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0B0E6785-BFF6-C9ED-0DF6-4D1FC08D9759}"/>
                </a:ext>
              </a:extLst>
            </p:cNvPr>
            <p:cNvCxnSpPr/>
            <p:nvPr/>
          </p:nvCxnSpPr>
          <p:spPr>
            <a:xfrm>
              <a:off x="-152400" y="1193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357CEA0-6726-6883-57BD-F7A9866DE9D6}"/>
                </a:ext>
              </a:extLst>
            </p:cNvPr>
            <p:cNvCxnSpPr/>
            <p:nvPr/>
          </p:nvCxnSpPr>
          <p:spPr>
            <a:xfrm>
              <a:off x="-203200" y="1397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53A14786-7EC7-851B-C041-476BECB84CCF}"/>
                </a:ext>
              </a:extLst>
            </p:cNvPr>
            <p:cNvCxnSpPr/>
            <p:nvPr/>
          </p:nvCxnSpPr>
          <p:spPr>
            <a:xfrm>
              <a:off x="-203200" y="1600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C0C88909-E77C-DBD7-A2B9-028D5D0044E7}"/>
                </a:ext>
              </a:extLst>
            </p:cNvPr>
            <p:cNvCxnSpPr/>
            <p:nvPr/>
          </p:nvCxnSpPr>
          <p:spPr>
            <a:xfrm>
              <a:off x="-152400" y="1803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BCAB399B-CF8A-776E-E826-738F3118AE13}"/>
                </a:ext>
              </a:extLst>
            </p:cNvPr>
            <p:cNvCxnSpPr/>
            <p:nvPr/>
          </p:nvCxnSpPr>
          <p:spPr>
            <a:xfrm>
              <a:off x="-152400" y="2006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868DC6BD-9FBB-1286-9464-F8F2D67D59FC}"/>
                </a:ext>
              </a:extLst>
            </p:cNvPr>
            <p:cNvCxnSpPr/>
            <p:nvPr/>
          </p:nvCxnSpPr>
          <p:spPr>
            <a:xfrm>
              <a:off x="-152400" y="2209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1E25D695-C1C9-EEEC-CDA3-44D6E5F34E77}"/>
                </a:ext>
              </a:extLst>
            </p:cNvPr>
            <p:cNvCxnSpPr/>
            <p:nvPr/>
          </p:nvCxnSpPr>
          <p:spPr>
            <a:xfrm>
              <a:off x="-152400" y="2413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D2AA6A8C-8B7C-BEC1-612C-95079A552131}"/>
                </a:ext>
              </a:extLst>
            </p:cNvPr>
            <p:cNvCxnSpPr/>
            <p:nvPr/>
          </p:nvCxnSpPr>
          <p:spPr>
            <a:xfrm>
              <a:off x="-203200" y="2616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7926D3C4-502F-6EB2-103F-7BB89C56D324}"/>
                </a:ext>
              </a:extLst>
            </p:cNvPr>
            <p:cNvCxnSpPr/>
            <p:nvPr/>
          </p:nvCxnSpPr>
          <p:spPr>
            <a:xfrm>
              <a:off x="-203200" y="2819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03F5467B-FE3D-54F0-2824-E3089A1941E5}"/>
                </a:ext>
              </a:extLst>
            </p:cNvPr>
            <p:cNvCxnSpPr/>
            <p:nvPr/>
          </p:nvCxnSpPr>
          <p:spPr>
            <a:xfrm>
              <a:off x="-254000" y="30226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C9639B25-595E-6A2F-66DE-AAEE14F51126}"/>
                </a:ext>
              </a:extLst>
            </p:cNvPr>
            <p:cNvCxnSpPr/>
            <p:nvPr/>
          </p:nvCxnSpPr>
          <p:spPr>
            <a:xfrm>
              <a:off x="-254000" y="32258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8E825E18-1B62-5390-7448-2A1060D38A41}"/>
                </a:ext>
              </a:extLst>
            </p:cNvPr>
            <p:cNvCxnSpPr/>
            <p:nvPr/>
          </p:nvCxnSpPr>
          <p:spPr>
            <a:xfrm>
              <a:off x="-152400" y="3429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C47ACFEC-CFA8-DCC6-1DBA-0B99F8F7F19B}"/>
                </a:ext>
              </a:extLst>
            </p:cNvPr>
            <p:cNvCxnSpPr/>
            <p:nvPr/>
          </p:nvCxnSpPr>
          <p:spPr>
            <a:xfrm>
              <a:off x="-152400" y="3632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EFE363C0-E0EE-758A-D7D7-44C3A27B037B}"/>
                </a:ext>
              </a:extLst>
            </p:cNvPr>
            <p:cNvCxnSpPr/>
            <p:nvPr/>
          </p:nvCxnSpPr>
          <p:spPr>
            <a:xfrm>
              <a:off x="-203200" y="3835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1256F036-4A4D-1E9E-1A5F-DCC19044319F}"/>
                </a:ext>
              </a:extLst>
            </p:cNvPr>
            <p:cNvCxnSpPr/>
            <p:nvPr/>
          </p:nvCxnSpPr>
          <p:spPr>
            <a:xfrm>
              <a:off x="-203200" y="4038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C3686432-DD24-E167-2715-EC8E69A77B28}"/>
                </a:ext>
              </a:extLst>
            </p:cNvPr>
            <p:cNvCxnSpPr/>
            <p:nvPr/>
          </p:nvCxnSpPr>
          <p:spPr>
            <a:xfrm>
              <a:off x="-152400" y="4241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0E0CAE4F-0E99-E72E-1016-56A9182C682B}"/>
                </a:ext>
              </a:extLst>
            </p:cNvPr>
            <p:cNvCxnSpPr/>
            <p:nvPr/>
          </p:nvCxnSpPr>
          <p:spPr>
            <a:xfrm>
              <a:off x="-152400" y="4445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53336AC3-6DDB-86F9-9A7D-257ACB7989DC}"/>
                </a:ext>
              </a:extLst>
            </p:cNvPr>
            <p:cNvCxnSpPr/>
            <p:nvPr/>
          </p:nvCxnSpPr>
          <p:spPr>
            <a:xfrm>
              <a:off x="-254000" y="46482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CCB74389-CC92-2002-D402-1DBBBED7A822}"/>
                </a:ext>
              </a:extLst>
            </p:cNvPr>
            <p:cNvCxnSpPr/>
            <p:nvPr/>
          </p:nvCxnSpPr>
          <p:spPr>
            <a:xfrm>
              <a:off x="-254000" y="48514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9BBA4A47-0FBB-01B7-12C2-8E1753941A49}"/>
                </a:ext>
              </a:extLst>
            </p:cNvPr>
            <p:cNvCxnSpPr/>
            <p:nvPr/>
          </p:nvCxnSpPr>
          <p:spPr>
            <a:xfrm>
              <a:off x="-203200" y="5054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D004C5B6-F03D-5DE8-E68F-3AE4F793E861}"/>
                </a:ext>
              </a:extLst>
            </p:cNvPr>
            <p:cNvCxnSpPr/>
            <p:nvPr/>
          </p:nvCxnSpPr>
          <p:spPr>
            <a:xfrm>
              <a:off x="-203200" y="5257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09051E2F-A7DB-6C7D-0E17-A29B16B9BB68}"/>
                </a:ext>
              </a:extLst>
            </p:cNvPr>
            <p:cNvCxnSpPr/>
            <p:nvPr/>
          </p:nvCxnSpPr>
          <p:spPr>
            <a:xfrm>
              <a:off x="-152400" y="5461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D8ABCA41-6CE5-722F-3067-3FA5B8D5156F}"/>
                </a:ext>
              </a:extLst>
            </p:cNvPr>
            <p:cNvCxnSpPr/>
            <p:nvPr/>
          </p:nvCxnSpPr>
          <p:spPr>
            <a:xfrm>
              <a:off x="-152400" y="5664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C699AE77-E204-CCB9-6118-A68AC4B33AF0}"/>
                </a:ext>
              </a:extLst>
            </p:cNvPr>
            <p:cNvCxnSpPr/>
            <p:nvPr/>
          </p:nvCxnSpPr>
          <p:spPr>
            <a:xfrm>
              <a:off x="-152400" y="5867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E943A7C8-4C94-7FCC-1742-27A7BF9F6FD5}"/>
                </a:ext>
              </a:extLst>
            </p:cNvPr>
            <p:cNvCxnSpPr/>
            <p:nvPr/>
          </p:nvCxnSpPr>
          <p:spPr>
            <a:xfrm>
              <a:off x="-152400" y="6070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50947452-EAD0-668A-3E77-1BFEF1BCD581}"/>
                </a:ext>
              </a:extLst>
            </p:cNvPr>
            <p:cNvCxnSpPr/>
            <p:nvPr/>
          </p:nvCxnSpPr>
          <p:spPr>
            <a:xfrm>
              <a:off x="-203200" y="6273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DD31B4FC-0FE7-431E-CE7F-ED39AD1508FB}"/>
                </a:ext>
              </a:extLst>
            </p:cNvPr>
            <p:cNvCxnSpPr/>
            <p:nvPr/>
          </p:nvCxnSpPr>
          <p:spPr>
            <a:xfrm>
              <a:off x="-152400" y="6324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937ADBB6-7460-DD0C-6040-C5E47275159B}"/>
                </a:ext>
              </a:extLst>
            </p:cNvPr>
            <p:cNvCxnSpPr/>
            <p:nvPr/>
          </p:nvCxnSpPr>
          <p:spPr>
            <a:xfrm>
              <a:off x="-152400" y="6527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CA595009-CD54-1B6B-8D9F-1DA04B8E7841}"/>
                </a:ext>
              </a:extLst>
            </p:cNvPr>
            <p:cNvCxnSpPr/>
            <p:nvPr/>
          </p:nvCxnSpPr>
          <p:spPr>
            <a:xfrm>
              <a:off x="-152400" y="6578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2B179F18-9FE2-E498-58DC-9875FF47D48B}"/>
                </a:ext>
              </a:extLst>
            </p:cNvPr>
            <p:cNvCxnSpPr/>
            <p:nvPr/>
          </p:nvCxnSpPr>
          <p:spPr>
            <a:xfrm>
              <a:off x="-152400" y="6781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4970919A-9CD5-C0CC-0267-42EC5559928D}"/>
                </a:ext>
              </a:extLst>
            </p:cNvPr>
            <p:cNvCxnSpPr/>
            <p:nvPr/>
          </p:nvCxnSpPr>
          <p:spPr>
            <a:xfrm>
              <a:off x="-355600" y="3835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2B963BD9-92DF-FF13-F685-D4599E73BB97}"/>
                </a:ext>
              </a:extLst>
            </p:cNvPr>
            <p:cNvCxnSpPr/>
            <p:nvPr/>
          </p:nvCxnSpPr>
          <p:spPr>
            <a:xfrm>
              <a:off x="-355600" y="4038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1BC2CFB2-3A2B-4C75-4E77-438BCB0F3F8C}"/>
                </a:ext>
              </a:extLst>
            </p:cNvPr>
            <p:cNvCxnSpPr/>
            <p:nvPr/>
          </p:nvCxnSpPr>
          <p:spPr>
            <a:xfrm>
              <a:off x="-355600" y="6273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42772E8F-76CC-2C6C-3660-BF3ABB87B872}"/>
                </a:ext>
              </a:extLst>
            </p:cNvPr>
            <p:cNvCxnSpPr/>
            <p:nvPr/>
          </p:nvCxnSpPr>
          <p:spPr>
            <a:xfrm>
              <a:off x="-152400" y="76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6E3632F8-F2E3-25C9-690B-C73DF4FA8534}"/>
                </a:ext>
              </a:extLst>
            </p:cNvPr>
            <p:cNvCxnSpPr/>
            <p:nvPr/>
          </p:nvCxnSpPr>
          <p:spPr>
            <a:xfrm>
              <a:off x="-355600" y="1600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A100E2E5-AD1D-B3D4-D7BD-BE18B05825D3}"/>
                </a:ext>
              </a:extLst>
            </p:cNvPr>
            <p:cNvCxnSpPr/>
            <p:nvPr/>
          </p:nvCxnSpPr>
          <p:spPr>
            <a:xfrm>
              <a:off x="-355600" y="1397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9515AD02-D8EC-1249-38CB-5BEF1ADA3C86}"/>
                </a:ext>
              </a:extLst>
            </p:cNvPr>
            <p:cNvCxnSpPr/>
            <p:nvPr/>
          </p:nvCxnSpPr>
          <p:spPr>
            <a:xfrm>
              <a:off x="-355600" y="381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2EEECE57-6126-4DDB-25E2-A496262849CC}"/>
                </a:ext>
              </a:extLst>
            </p:cNvPr>
            <p:cNvCxnSpPr/>
            <p:nvPr/>
          </p:nvCxnSpPr>
          <p:spPr>
            <a:xfrm>
              <a:off x="-355600" y="3937000"/>
              <a:ext cx="2540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A33CD08E-3D5F-E423-EA6C-41CDB09E4946}"/>
                </a:ext>
              </a:extLst>
            </p:cNvPr>
            <p:cNvCxnSpPr/>
            <p:nvPr/>
          </p:nvCxnSpPr>
          <p:spPr>
            <a:xfrm>
              <a:off x="-355600" y="889000"/>
              <a:ext cx="2540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2F4A3ECA-2825-7826-2925-38F6857BBA9D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FAA54607-9340-DF57-EEED-6A94B812CBD4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7" name="Grid Structure 4pt/8px" hidden="1">
            <a:extLst>
              <a:ext uri="{FF2B5EF4-FFF2-40B4-BE49-F238E27FC236}">
                <a16:creationId xmlns:a16="http://schemas.microsoft.com/office/drawing/2014/main" id="{17F06CAB-5E70-ED5E-6F69-21DB28F66836}"/>
              </a:ext>
            </a:extLst>
          </p:cNvPr>
          <p:cNvGrpSpPr/>
          <p:nvPr/>
        </p:nvGrpSpPr>
        <p:grpSpPr>
          <a:xfrm>
            <a:off x="203200" y="76200"/>
            <a:ext cx="11785600" cy="6705600"/>
            <a:chOff x="203200" y="76200"/>
            <a:chExt cx="11785600" cy="6705600"/>
          </a:xfrm>
        </p:grpSpPr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4D2403A-9E8C-5C39-9611-5C6026E28FE0}"/>
                </a:ext>
              </a:extLst>
            </p:cNvPr>
            <p:cNvCxnSpPr/>
            <p:nvPr/>
          </p:nvCxnSpPr>
          <p:spPr>
            <a:xfrm>
              <a:off x="203200" y="76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B2C721B-E9C3-23FE-71DC-76B704DAC12B}"/>
                </a:ext>
              </a:extLst>
            </p:cNvPr>
            <p:cNvCxnSpPr/>
            <p:nvPr/>
          </p:nvCxnSpPr>
          <p:spPr>
            <a:xfrm>
              <a:off x="203200" y="279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73E380C-48CF-9EE2-F928-02CDC3F93EE7}"/>
                </a:ext>
              </a:extLst>
            </p:cNvPr>
            <p:cNvCxnSpPr/>
            <p:nvPr/>
          </p:nvCxnSpPr>
          <p:spPr>
            <a:xfrm>
              <a:off x="203200" y="381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9DCF932-F4D4-35CD-05D5-670C57F85362}"/>
                </a:ext>
              </a:extLst>
            </p:cNvPr>
            <p:cNvCxnSpPr/>
            <p:nvPr/>
          </p:nvCxnSpPr>
          <p:spPr>
            <a:xfrm>
              <a:off x="203200" y="584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FB2A616B-0A95-F02E-1394-F50ED1398D37}"/>
                </a:ext>
              </a:extLst>
            </p:cNvPr>
            <p:cNvCxnSpPr/>
            <p:nvPr/>
          </p:nvCxnSpPr>
          <p:spPr>
            <a:xfrm>
              <a:off x="203200" y="787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F49583-8544-EB28-23CE-B0CF778FF2BD}"/>
                </a:ext>
              </a:extLst>
            </p:cNvPr>
            <p:cNvCxnSpPr/>
            <p:nvPr/>
          </p:nvCxnSpPr>
          <p:spPr>
            <a:xfrm>
              <a:off x="203200" y="990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1439CB3-66B0-E8F9-2591-4F7439CF740A}"/>
                </a:ext>
              </a:extLst>
            </p:cNvPr>
            <p:cNvCxnSpPr/>
            <p:nvPr/>
          </p:nvCxnSpPr>
          <p:spPr>
            <a:xfrm>
              <a:off x="203200" y="1193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1DF61535-212C-C58C-8B29-40971B689923}"/>
                </a:ext>
              </a:extLst>
            </p:cNvPr>
            <p:cNvCxnSpPr/>
            <p:nvPr/>
          </p:nvCxnSpPr>
          <p:spPr>
            <a:xfrm>
              <a:off x="203200" y="1397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F6A89FF-8A54-3A74-8A1B-B23FB10155FB}"/>
                </a:ext>
              </a:extLst>
            </p:cNvPr>
            <p:cNvCxnSpPr/>
            <p:nvPr/>
          </p:nvCxnSpPr>
          <p:spPr>
            <a:xfrm>
              <a:off x="203200" y="1600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27BBE4AB-FAD5-25D7-6297-9CF0776FBD98}"/>
                </a:ext>
              </a:extLst>
            </p:cNvPr>
            <p:cNvCxnSpPr/>
            <p:nvPr/>
          </p:nvCxnSpPr>
          <p:spPr>
            <a:xfrm>
              <a:off x="203200" y="1803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92D44F9-651A-7FA3-BDA6-E43F0D8A9471}"/>
                </a:ext>
              </a:extLst>
            </p:cNvPr>
            <p:cNvCxnSpPr/>
            <p:nvPr/>
          </p:nvCxnSpPr>
          <p:spPr>
            <a:xfrm>
              <a:off x="203200" y="2006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60BA471E-F499-8522-CD48-AFA1D4E83673}"/>
                </a:ext>
              </a:extLst>
            </p:cNvPr>
            <p:cNvCxnSpPr/>
            <p:nvPr/>
          </p:nvCxnSpPr>
          <p:spPr>
            <a:xfrm>
              <a:off x="203200" y="2209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D789B9C6-F8F0-DEFD-64EB-74D0D6BAF9E6}"/>
                </a:ext>
              </a:extLst>
            </p:cNvPr>
            <p:cNvCxnSpPr/>
            <p:nvPr/>
          </p:nvCxnSpPr>
          <p:spPr>
            <a:xfrm>
              <a:off x="203200" y="2413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9325D9C7-1B5D-D0E6-DF87-C4C8303C6328}"/>
                </a:ext>
              </a:extLst>
            </p:cNvPr>
            <p:cNvCxnSpPr/>
            <p:nvPr/>
          </p:nvCxnSpPr>
          <p:spPr>
            <a:xfrm>
              <a:off x="203200" y="2616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F084FA9-52CB-AD53-5B86-1F0C239A027A}"/>
                </a:ext>
              </a:extLst>
            </p:cNvPr>
            <p:cNvCxnSpPr/>
            <p:nvPr/>
          </p:nvCxnSpPr>
          <p:spPr>
            <a:xfrm>
              <a:off x="203200" y="2819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78F30CD4-E679-DC02-8845-4673D27994CC}"/>
                </a:ext>
              </a:extLst>
            </p:cNvPr>
            <p:cNvCxnSpPr/>
            <p:nvPr/>
          </p:nvCxnSpPr>
          <p:spPr>
            <a:xfrm>
              <a:off x="203200" y="3022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822B735-342B-6378-47A1-E6BF0984D43E}"/>
                </a:ext>
              </a:extLst>
            </p:cNvPr>
            <p:cNvCxnSpPr/>
            <p:nvPr/>
          </p:nvCxnSpPr>
          <p:spPr>
            <a:xfrm>
              <a:off x="203200" y="3225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47EFC56-4DF0-98C3-DBAE-E795B1347AEB}"/>
                </a:ext>
              </a:extLst>
            </p:cNvPr>
            <p:cNvCxnSpPr/>
            <p:nvPr/>
          </p:nvCxnSpPr>
          <p:spPr>
            <a:xfrm>
              <a:off x="203200" y="3429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22DA30F6-A256-98B0-1B9C-CF0C6DC2BFBA}"/>
                </a:ext>
              </a:extLst>
            </p:cNvPr>
            <p:cNvCxnSpPr/>
            <p:nvPr/>
          </p:nvCxnSpPr>
          <p:spPr>
            <a:xfrm>
              <a:off x="203200" y="3632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769C8018-70D7-6528-AD45-C9684836981D}"/>
                </a:ext>
              </a:extLst>
            </p:cNvPr>
            <p:cNvCxnSpPr/>
            <p:nvPr/>
          </p:nvCxnSpPr>
          <p:spPr>
            <a:xfrm>
              <a:off x="203200" y="3835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22B97A86-4C6E-D712-EA4E-0C883F81556E}"/>
                </a:ext>
              </a:extLst>
            </p:cNvPr>
            <p:cNvCxnSpPr/>
            <p:nvPr/>
          </p:nvCxnSpPr>
          <p:spPr>
            <a:xfrm>
              <a:off x="203200" y="4038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AB33D42-8F07-D766-B1B1-ED59E94B8B39}"/>
                </a:ext>
              </a:extLst>
            </p:cNvPr>
            <p:cNvCxnSpPr/>
            <p:nvPr/>
          </p:nvCxnSpPr>
          <p:spPr>
            <a:xfrm>
              <a:off x="203200" y="4241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33B8ADB1-5989-ECCE-B214-C609E488B875}"/>
                </a:ext>
              </a:extLst>
            </p:cNvPr>
            <p:cNvCxnSpPr/>
            <p:nvPr/>
          </p:nvCxnSpPr>
          <p:spPr>
            <a:xfrm>
              <a:off x="203200" y="4445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73647A78-2465-BE80-4CB2-11438AD4FED6}"/>
                </a:ext>
              </a:extLst>
            </p:cNvPr>
            <p:cNvCxnSpPr/>
            <p:nvPr/>
          </p:nvCxnSpPr>
          <p:spPr>
            <a:xfrm>
              <a:off x="203200" y="4648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A2477A41-ADB5-CED9-4A7B-D346C6AD359D}"/>
                </a:ext>
              </a:extLst>
            </p:cNvPr>
            <p:cNvCxnSpPr/>
            <p:nvPr/>
          </p:nvCxnSpPr>
          <p:spPr>
            <a:xfrm>
              <a:off x="203200" y="4851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42F2E7F-9FD7-109D-37C7-F851609A5320}"/>
                </a:ext>
              </a:extLst>
            </p:cNvPr>
            <p:cNvCxnSpPr/>
            <p:nvPr/>
          </p:nvCxnSpPr>
          <p:spPr>
            <a:xfrm>
              <a:off x="203200" y="5054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F6DC466-B938-9EDF-E341-74FA121D5179}"/>
                </a:ext>
              </a:extLst>
            </p:cNvPr>
            <p:cNvCxnSpPr/>
            <p:nvPr/>
          </p:nvCxnSpPr>
          <p:spPr>
            <a:xfrm>
              <a:off x="203200" y="5257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673C885-1424-6CBF-6BD6-6CAC4F06E93B}"/>
                </a:ext>
              </a:extLst>
            </p:cNvPr>
            <p:cNvCxnSpPr/>
            <p:nvPr/>
          </p:nvCxnSpPr>
          <p:spPr>
            <a:xfrm>
              <a:off x="203200" y="5461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ABBDB58E-425F-B64B-DC02-69BAAD5537FA}"/>
                </a:ext>
              </a:extLst>
            </p:cNvPr>
            <p:cNvCxnSpPr/>
            <p:nvPr/>
          </p:nvCxnSpPr>
          <p:spPr>
            <a:xfrm>
              <a:off x="203200" y="5664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FBC55815-9925-C582-5129-ADDA959FF884}"/>
                </a:ext>
              </a:extLst>
            </p:cNvPr>
            <p:cNvCxnSpPr/>
            <p:nvPr/>
          </p:nvCxnSpPr>
          <p:spPr>
            <a:xfrm>
              <a:off x="203200" y="5867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1FFA8E8D-9DDC-4AE6-3E6E-E068D354B41A}"/>
                </a:ext>
              </a:extLst>
            </p:cNvPr>
            <p:cNvCxnSpPr/>
            <p:nvPr/>
          </p:nvCxnSpPr>
          <p:spPr>
            <a:xfrm>
              <a:off x="203200" y="6070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6C6198D9-BB30-B546-0FD7-708F6CFD4E05}"/>
                </a:ext>
              </a:extLst>
            </p:cNvPr>
            <p:cNvCxnSpPr/>
            <p:nvPr/>
          </p:nvCxnSpPr>
          <p:spPr>
            <a:xfrm>
              <a:off x="203200" y="6273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83AC2CC8-37DD-6D32-0FC0-7E8185FF308E}"/>
                </a:ext>
              </a:extLst>
            </p:cNvPr>
            <p:cNvCxnSpPr/>
            <p:nvPr/>
          </p:nvCxnSpPr>
          <p:spPr>
            <a:xfrm>
              <a:off x="203200" y="6324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C76C1BBB-1155-6BCB-A830-6FC97BF80614}"/>
                </a:ext>
              </a:extLst>
            </p:cNvPr>
            <p:cNvCxnSpPr/>
            <p:nvPr/>
          </p:nvCxnSpPr>
          <p:spPr>
            <a:xfrm>
              <a:off x="203200" y="6527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D7FF3F20-114F-31D4-0B8D-6A8C8084C69B}"/>
                </a:ext>
              </a:extLst>
            </p:cNvPr>
            <p:cNvCxnSpPr/>
            <p:nvPr/>
          </p:nvCxnSpPr>
          <p:spPr>
            <a:xfrm>
              <a:off x="203200" y="6578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3C119390-FC50-2B5E-E8CC-904165BC0158}"/>
                </a:ext>
              </a:extLst>
            </p:cNvPr>
            <p:cNvCxnSpPr/>
            <p:nvPr/>
          </p:nvCxnSpPr>
          <p:spPr>
            <a:xfrm>
              <a:off x="203200" y="6781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F1FD15E1-63FC-CDC5-3B2D-4779E73850D6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6D4C5821-B091-7194-C6C7-7C279C06B58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BE23AC3-99BE-3FF2-67F3-681E6E5497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92814F5-800B-7D26-DC1A-128AB3465438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3094ABCC-D198-1C19-F99C-A49242D8E61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594A92A-CFD7-9B15-3E05-F6D3FC1329D2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99B5588-6A21-A6DC-5265-2F6A694EA99E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15C6FF81-886C-85A3-74F3-FEA2D65411D9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4435E9C-200D-C9D5-1C3E-84D7842FD739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8C70336-CFF1-73E3-CC20-FF0B5F4F1B0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90A9784-2128-3739-6828-0464B87B24B5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F6BBCAE-59FA-C39F-D856-F6C1B99357BD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7AE90AF-F2B3-2D98-9573-69E42B4F1180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DD87DF0D-4B14-EAC2-7B33-EE2A7BBD2540}"/>
                </a:ext>
              </a:extLst>
            </p:cNvPr>
            <p:cNvCxnSpPr>
              <a:cxnSpLocks/>
            </p:cNvCxnSpPr>
            <p:nvPr/>
          </p:nvCxnSpPr>
          <p:spPr>
            <a:xfrm>
              <a:off x="2844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1C50DBD5-B054-E2EF-8BD4-151AB42071B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E2CDB4B-50EF-38DF-F894-51B55B068145}"/>
                </a:ext>
              </a:extLst>
            </p:cNvPr>
            <p:cNvCxnSpPr>
              <a:cxnSpLocks/>
            </p:cNvCxnSpPr>
            <p:nvPr/>
          </p:nvCxnSpPr>
          <p:spPr>
            <a:xfrm>
              <a:off x="3251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C2B26D99-A049-647A-1B17-8A034D6FE107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0ADE33D8-68EC-0B06-EF7C-DDDEBFFCF02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C975F1D-58DB-1F73-820F-063341C8B3A4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A1720D14-CD68-4EF7-8D92-430AFCF6E707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B3377738-122A-6110-7977-82DEC19ECB3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F8B67FA9-22C4-3435-7DBA-841F6425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AA91DADF-F35A-8A55-9981-16E8F7F5B81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143CF3EC-1756-8096-44F1-4764812323DA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759E4C6F-BE3A-7877-DAD8-5A486EFDE192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AF57447-A323-C2EB-F5B2-D550B7A461A7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0E5BD1EB-7705-B5A1-1493-C52EA398107A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A8AA8222-A9C9-71B0-8874-95D6EDADCD98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073D880D-CD09-CBB4-16BA-2A8E87CD9D84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812866F3-44A8-3CEA-28D9-7AF496C04A2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F419295E-CDDB-9E97-8F28-F903EFD03208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54B7287C-0431-4B10-1E6B-22F8C128B338}"/>
                </a:ext>
              </a:extLst>
            </p:cNvPr>
            <p:cNvCxnSpPr>
              <a:cxnSpLocks/>
            </p:cNvCxnSpPr>
            <p:nvPr/>
          </p:nvCxnSpPr>
          <p:spPr>
            <a:xfrm>
              <a:off x="650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3FE9B0CE-F112-12DC-9291-B7C599F9031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AC7A6729-E1FF-ADA9-5404-512BB851730C}"/>
                </a:ext>
              </a:extLst>
            </p:cNvPr>
            <p:cNvCxnSpPr>
              <a:cxnSpLocks/>
            </p:cNvCxnSpPr>
            <p:nvPr/>
          </p:nvCxnSpPr>
          <p:spPr>
            <a:xfrm>
              <a:off x="690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2E124A38-8DB4-882E-F91D-8E5F0F19E790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387D883A-C569-9048-1102-2A4481F19B3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64162DA4-1950-A179-F2ED-B50E9BA48A08}"/>
                </a:ext>
              </a:extLst>
            </p:cNvPr>
            <p:cNvCxnSpPr>
              <a:cxnSpLocks/>
            </p:cNvCxnSpPr>
            <p:nvPr/>
          </p:nvCxnSpPr>
          <p:spPr>
            <a:xfrm>
              <a:off x="7518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7C8E0EA5-3EEA-1117-A686-2B01DA6D3C17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57F3E21D-0683-5C73-B975-53326444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92F73360-9F43-3272-F218-F6DD824E0191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815A90B-9FFC-73FD-6C29-20CCE6A75CCC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B9889978-8E24-F29B-3969-0C902E4E8981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2ACD9AF2-6775-D81E-67C6-3FAE3A84D2F0}"/>
                </a:ext>
              </a:extLst>
            </p:cNvPr>
            <p:cNvCxnSpPr>
              <a:cxnSpLocks/>
            </p:cNvCxnSpPr>
            <p:nvPr/>
          </p:nvCxnSpPr>
          <p:spPr>
            <a:xfrm>
              <a:off x="8737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A24E4C60-5323-F4AE-D168-9648B906A0FE}"/>
                </a:ext>
              </a:extLst>
            </p:cNvPr>
            <p:cNvCxnSpPr>
              <a:cxnSpLocks/>
            </p:cNvCxnSpPr>
            <p:nvPr/>
          </p:nvCxnSpPr>
          <p:spPr>
            <a:xfrm>
              <a:off x="8940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50AB0FC-534C-D3DB-E0BD-D115C26EAEF6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52C71A5-BAD9-6299-F2CC-A3092D8AF72C}"/>
                </a:ext>
              </a:extLst>
            </p:cNvPr>
            <p:cNvCxnSpPr>
              <a:cxnSpLocks/>
            </p:cNvCxnSpPr>
            <p:nvPr/>
          </p:nvCxnSpPr>
          <p:spPr>
            <a:xfrm>
              <a:off x="9347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958DA808-DB1C-A5DF-786E-35DA879E01B2}"/>
                </a:ext>
              </a:extLst>
            </p:cNvPr>
            <p:cNvCxnSpPr>
              <a:cxnSpLocks/>
            </p:cNvCxnSpPr>
            <p:nvPr/>
          </p:nvCxnSpPr>
          <p:spPr>
            <a:xfrm>
              <a:off x="9550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0D2A8C18-9FE8-4DB1-5D24-938D1CBE0532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1FE3DA7-A8A6-A2AA-0244-F8D144F2DFE4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7A0DDFF9-3FDE-2371-6A58-6817E418C63E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1056F508-FEDC-9851-D9E6-680BFAE34424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EA7FC7C6-6083-F3E9-DA92-FD5975FDE657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0938D311-D0F9-2FE8-416D-8A0E4AEE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89DC6F78-7566-B6EC-D723-6968A570FA85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4F4395C-D536-7412-DA27-27CB4D046A4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A56B4B0D-3455-81B5-8078-7B59160A4A7E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71C11C32-989E-46E1-81D3-E3540A5E1417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3B7FB739-3C16-D6AE-B634-448D38364454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001067A1-DCFF-A844-2E14-B8C932B38B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Master Title Placeholder">
            <a:extLst>
              <a:ext uri="{FF2B5EF4-FFF2-40B4-BE49-F238E27FC236}">
                <a16:creationId xmlns:a16="http://schemas.microsoft.com/office/drawing/2014/main" id="{C5F0EFB3-EE4E-0B07-F454-E6D44406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1" y="332768"/>
            <a:ext cx="11088001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971976"/>
            <a:r>
              <a:rPr lang="en-US" dirty="0"/>
              <a:t>This is the title in 36pt</a:t>
            </a:r>
          </a:p>
        </p:txBody>
      </p:sp>
      <p:sp>
        <p:nvSpPr>
          <p:cNvPr id="2" name="empower - DO NOT DELETE!!!">
            <a:extLst>
              <a:ext uri="{FF2B5EF4-FFF2-40B4-BE49-F238E27FC236}">
                <a16:creationId xmlns:a16="http://schemas.microsoft.com/office/drawing/2014/main" id="{978CAA9E-CAAE-E314-D023-855631DDB452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6666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0" tIns="203200" rIns="203200" bIns="203200" rtlCol="0" anchor="ctr"/>
          <a:lstStyle/>
          <a:p>
            <a:pPr lvl="0" algn="ctr" defTabSz="485988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702D8-C787-BB6D-E660-FE3EF595572A}"/>
              </a:ext>
            </a:extLst>
          </p:cNvPr>
          <p:cNvSpPr txBox="1">
            <a:spLocks/>
          </p:cNvSpPr>
          <p:nvPr/>
        </p:nvSpPr>
        <p:spPr>
          <a:xfrm>
            <a:off x="11233601" y="6525346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US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D2F2F-07C4-15CA-080C-498BFCC40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01" y="1700808"/>
            <a:ext cx="11088001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Body heading blue</a:t>
            </a:r>
          </a:p>
          <a:p>
            <a:pPr lvl="5"/>
            <a:r>
              <a:rPr lang="en-US" dirty="0"/>
              <a:t>Body heading light blue</a:t>
            </a:r>
          </a:p>
          <a:p>
            <a:pPr lvl="6"/>
            <a:r>
              <a:rPr lang="en-US" dirty="0"/>
              <a:t>Numbered</a:t>
            </a:r>
          </a:p>
          <a:p>
            <a:pPr lvl="7"/>
            <a:r>
              <a:rPr lang="en-US" dirty="0"/>
              <a:t>Numbered sub</a:t>
            </a:r>
          </a:p>
          <a:p>
            <a:pPr lvl="8"/>
            <a:r>
              <a:rPr lang="en-US" dirty="0"/>
              <a:t>Ninth level similar to subtitle</a:t>
            </a:r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7E20D2EC-CDD4-6ACF-993E-65381BD1BF63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6666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0" tIns="203200" rIns="203200" bIns="203200" rtlCol="0" anchor="ctr"/>
          <a:lstStyle/>
          <a:p>
            <a:pPr lvl="0" algn="ctr" defTabSz="485988"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18" r:id="rId2"/>
    <p:sldLayoutId id="2147483741" r:id="rId3"/>
    <p:sldLayoutId id="2147483765" r:id="rId4"/>
    <p:sldLayoutId id="2147483729" r:id="rId5"/>
    <p:sldLayoutId id="2147483753" r:id="rId6"/>
    <p:sldLayoutId id="2147483717" r:id="rId7"/>
    <p:sldLayoutId id="2147483739" r:id="rId8"/>
    <p:sldLayoutId id="2147483766" r:id="rId9"/>
    <p:sldLayoutId id="2147483760" r:id="rId10"/>
    <p:sldLayoutId id="2147483721" r:id="rId11"/>
    <p:sldLayoutId id="2147483742" r:id="rId12"/>
    <p:sldLayoutId id="2147483767" r:id="rId13"/>
    <p:sldLayoutId id="2147483731" r:id="rId14"/>
    <p:sldLayoutId id="2147483754" r:id="rId15"/>
    <p:sldLayoutId id="2147483719" r:id="rId16"/>
    <p:sldLayoutId id="2147483743" r:id="rId17"/>
    <p:sldLayoutId id="2147483768" r:id="rId18"/>
    <p:sldLayoutId id="2147483730" r:id="rId19"/>
    <p:sldLayoutId id="2147483749" r:id="rId20"/>
    <p:sldLayoutId id="2147483711" r:id="rId21"/>
    <p:sldLayoutId id="2147483732" r:id="rId22"/>
    <p:sldLayoutId id="2147483755" r:id="rId23"/>
    <p:sldLayoutId id="2147483722" r:id="rId24"/>
    <p:sldLayoutId id="2147483744" r:id="rId25"/>
    <p:sldLayoutId id="2147483710" r:id="rId26"/>
    <p:sldLayoutId id="2147483733" r:id="rId27"/>
    <p:sldLayoutId id="2147483756" r:id="rId28"/>
    <p:sldLayoutId id="2147483720" r:id="rId29"/>
    <p:sldLayoutId id="2147483734" r:id="rId30"/>
    <p:sldLayoutId id="2147483761" r:id="rId31"/>
    <p:sldLayoutId id="2147483723" r:id="rId32"/>
    <p:sldLayoutId id="2147483745" r:id="rId33"/>
    <p:sldLayoutId id="2147483712" r:id="rId34"/>
    <p:sldLayoutId id="2147483735" r:id="rId35"/>
    <p:sldLayoutId id="2147483757" r:id="rId36"/>
    <p:sldLayoutId id="2147483724" r:id="rId37"/>
    <p:sldLayoutId id="2147483746" r:id="rId38"/>
    <p:sldLayoutId id="2147483769" r:id="rId39"/>
    <p:sldLayoutId id="2147483725" r:id="rId40"/>
    <p:sldLayoutId id="2147483750" r:id="rId41"/>
    <p:sldLayoutId id="2147483713" r:id="rId42"/>
    <p:sldLayoutId id="2147483736" r:id="rId43"/>
    <p:sldLayoutId id="2147483762" r:id="rId44"/>
    <p:sldLayoutId id="2147483726" r:id="rId45"/>
    <p:sldLayoutId id="2147483747" r:id="rId46"/>
    <p:sldLayoutId id="2147483714" r:id="rId47"/>
    <p:sldLayoutId id="2147483737" r:id="rId48"/>
    <p:sldLayoutId id="2147483758" r:id="rId49"/>
    <p:sldLayoutId id="2147483715" r:id="rId50"/>
    <p:sldLayoutId id="2147483740" r:id="rId51"/>
    <p:sldLayoutId id="2147483763" r:id="rId52"/>
    <p:sldLayoutId id="2147483727" r:id="rId53"/>
    <p:sldLayoutId id="2147483751" r:id="rId54"/>
    <p:sldLayoutId id="2147483716" r:id="rId55"/>
    <p:sldLayoutId id="2147483738" r:id="rId56"/>
    <p:sldLayoutId id="2147483759" r:id="rId57"/>
    <p:sldLayoutId id="2147483728" r:id="rId58"/>
    <p:sldLayoutId id="2147483748" r:id="rId59"/>
    <p:sldLayoutId id="2147483764" r:id="rId60"/>
  </p:sldLayoutIdLst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spc="0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203195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251994" algn="l" defTabSz="203195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503987" indent="-251994" algn="l" defTabSz="203195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755981" indent="-251994" algn="l" defTabSz="203195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03195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b="1" kern="1200" baseline="0" dirty="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203195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b="1" kern="1200" baseline="0" noProof="0" dirty="0">
          <a:solidFill>
            <a:schemeClr val="accent2"/>
          </a:solidFill>
          <a:latin typeface="+mj-lt"/>
          <a:ea typeface="+mn-ea"/>
          <a:cs typeface="+mn-cs"/>
        </a:defRPr>
      </a:lvl6pPr>
      <a:lvl7pPr marL="250819" indent="-250819" algn="l" defTabSz="203195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Font typeface="+mj-lt"/>
        <a:buAutoNum type="arabicPeriod"/>
        <a:defRPr lang="en-US" sz="1800" b="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7pPr>
      <a:lvl8pPr marL="503987" indent="-251994" algn="l" defTabSz="203195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+mj-lt"/>
        <a:buAutoNum type="alphaLcParenR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03195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kern="1200" baseline="0" noProof="0" dirty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lvl1pPr marL="0" indent="0" algn="l" defTabSz="203195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195" indent="-203195" algn="l" defTabSz="203195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406390" indent="-203195" algn="l" defTabSz="203195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09585" indent="-203195" algn="l" defTabSz="203195" rtl="0" eaLnBrk="1" latinLnBrk="0" hangingPunct="1">
        <a:lnSpc>
          <a:spcPts val="2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12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03195" rtl="0" eaLnBrk="1" latinLnBrk="0" hangingPunct="1">
        <a:lnSpc>
          <a:spcPts val="2000"/>
        </a:lnSpc>
        <a:spcBef>
          <a:spcPts val="0"/>
        </a:spcBef>
        <a:spcAft>
          <a:spcPts val="400"/>
        </a:spcAft>
        <a:buFontTx/>
        <a:buNone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406390" indent="-406390" algn="l" defTabSz="203195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+mj-lt"/>
        <a:buAutoNum type="arabicPeriod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03195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Tx/>
        <a:buNone/>
        <a:defRPr lang="en-US" sz="1800" b="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203195" rtl="0" eaLnBrk="1" latinLnBrk="0" hangingPunct="1">
        <a:lnSpc>
          <a:spcPts val="3200"/>
        </a:lnSpc>
        <a:spcBef>
          <a:spcPts val="0"/>
        </a:spcBef>
        <a:spcAft>
          <a:spcPts val="1600"/>
        </a:spcAft>
        <a:buFontTx/>
        <a:buNone/>
        <a:defRPr lang="en-US" sz="24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03195" rtl="0" eaLnBrk="1" latinLnBrk="0" hangingPunct="1">
        <a:lnSpc>
          <a:spcPts val="4000"/>
        </a:lnSpc>
        <a:spcBef>
          <a:spcPts val="1600"/>
        </a:spcBef>
        <a:spcAft>
          <a:spcPts val="1600"/>
        </a:spcAft>
        <a:buFontTx/>
        <a:buNone/>
        <a:defRPr lang="en-US" sz="360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527" userDrawn="1">
          <p15:clr>
            <a:srgbClr val="5ACBF0"/>
          </p15:clr>
        </p15:guide>
        <p15:guide id="9" pos="73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Additional Element concept" hidden="1">
            <a:extLst>
              <a:ext uri="{FF2B5EF4-FFF2-40B4-BE49-F238E27FC236}">
                <a16:creationId xmlns:a16="http://schemas.microsoft.com/office/drawing/2014/main" id="{3CAB6135-C290-663C-9345-16E108620336}"/>
              </a:ext>
            </a:extLst>
          </p:cNvPr>
          <p:cNvGrpSpPr/>
          <p:nvPr/>
        </p:nvGrpSpPr>
        <p:grpSpPr>
          <a:xfrm>
            <a:off x="609600" y="76200"/>
            <a:ext cx="10972800" cy="6705600"/>
            <a:chOff x="609600" y="76200"/>
            <a:chExt cx="10972800" cy="6705600"/>
          </a:xfrm>
        </p:grpSpPr>
        <p:sp>
          <p:nvSpPr>
            <p:cNvPr id="665" name="Page / Seite Nennfeld" hidden="1">
              <a:extLst>
                <a:ext uri="{FF2B5EF4-FFF2-40B4-BE49-F238E27FC236}">
                  <a16:creationId xmlns:a16="http://schemas.microsoft.com/office/drawing/2014/main" id="{7CD9DD86-11AE-049F-4411-63D077925911}"/>
                </a:ext>
              </a:extLst>
            </p:cNvPr>
            <p:cNvSpPr/>
            <p:nvPr/>
          </p:nvSpPr>
          <p:spPr>
            <a:xfrm>
              <a:off x="10160000" y="6578600"/>
              <a:ext cx="1219200" cy="203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r" defTabSz="203200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 dirty="0">
                  <a:solidFill>
                    <a:schemeClr val="tx1"/>
                  </a:solidFill>
                </a:rPr>
                <a:t>Page / </a:t>
              </a:r>
              <a:r>
                <a:rPr lang="en-US" sz="900" baseline="0" dirty="0" err="1">
                  <a:solidFill>
                    <a:schemeClr val="tx1"/>
                  </a:solidFill>
                </a:rPr>
                <a:t>Seite</a:t>
              </a:r>
              <a:endParaRPr lang="en-US" sz="9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666" name="Confidential Field" hidden="1">
              <a:extLst>
                <a:ext uri="{FF2B5EF4-FFF2-40B4-BE49-F238E27FC236}">
                  <a16:creationId xmlns:a16="http://schemas.microsoft.com/office/drawing/2014/main" id="{ADE8244B-C860-A752-2444-B6AE0E542F15}"/>
                </a:ext>
              </a:extLst>
            </p:cNvPr>
            <p:cNvSpPr/>
            <p:nvPr/>
          </p:nvSpPr>
          <p:spPr>
            <a:xfrm>
              <a:off x="4470400" y="6578600"/>
              <a:ext cx="3251200" cy="203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 defTabSz="203200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 dirty="0">
                  <a:solidFill>
                    <a:schemeClr val="tx1"/>
                  </a:solidFill>
                </a:rPr>
                <a:t>Confidential</a:t>
              </a:r>
            </a:p>
          </p:txBody>
        </p:sp>
        <p:sp>
          <p:nvSpPr>
            <p:cNvPr id="669" name="Footnote" hidden="1">
              <a:extLst>
                <a:ext uri="{FF2B5EF4-FFF2-40B4-BE49-F238E27FC236}">
                  <a16:creationId xmlns:a16="http://schemas.microsoft.com/office/drawing/2014/main" id="{2F0FFB9C-ECFB-EAB1-4C0A-6FF74BCA4EA9}"/>
                </a:ext>
              </a:extLst>
            </p:cNvPr>
            <p:cNvSpPr txBox="1"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09600" y="6324600"/>
              <a:ext cx="9144000" cy="2032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eaLnBrk="0" hangingPunct="0">
                <a:lnSpc>
                  <a:spcPts val="1200"/>
                </a:lnSpc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n-US" altLang="ko-KR" sz="900" kern="0"/>
                <a:t>Footnote/Source: Insert information here</a:t>
              </a:r>
              <a:endParaRPr lang="en-US" altLang="ko-KR" sz="900" kern="0" dirty="0"/>
            </a:p>
          </p:txBody>
        </p:sp>
        <p:sp>
          <p:nvSpPr>
            <p:cNvPr id="670" name="Breadrump" hidden="1">
              <a:extLst>
                <a:ext uri="{FF2B5EF4-FFF2-40B4-BE49-F238E27FC236}">
                  <a16:creationId xmlns:a16="http://schemas.microsoft.com/office/drawing/2014/main" id="{3EA69488-F646-6AB9-FF03-F551E769852D}"/>
                </a:ext>
              </a:extLst>
            </p:cNvPr>
            <p:cNvSpPr txBox="1"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09600" y="76200"/>
              <a:ext cx="5486400" cy="2032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eaLnBrk="0" hangingPunct="0">
                <a:lnSpc>
                  <a:spcPts val="1200"/>
                </a:lnSpc>
                <a:buClr>
                  <a:schemeClr val="accent2"/>
                </a:buClr>
                <a:buFont typeface="Wingdings" pitchFamily="2" charset="2"/>
                <a:buNone/>
                <a:defRPr/>
              </a:pPr>
              <a:r>
                <a:rPr lang="en-US" altLang="ko-KR" sz="900" kern="0"/>
                <a:t>Breadcrump/ Navigation</a:t>
              </a:r>
              <a:endParaRPr lang="en-US" altLang="ko-KR" sz="900" kern="0" dirty="0"/>
            </a:p>
          </p:txBody>
        </p:sp>
        <p:sp>
          <p:nvSpPr>
            <p:cNvPr id="671" name="Stamp" hidden="1">
              <a:extLst>
                <a:ext uri="{FF2B5EF4-FFF2-40B4-BE49-F238E27FC236}">
                  <a16:creationId xmlns:a16="http://schemas.microsoft.com/office/drawing/2014/main" id="{00FF0B6B-AF42-66E6-E533-D258D7A6F6A6}"/>
                </a:ext>
              </a:extLst>
            </p:cNvPr>
            <p:cNvSpPr/>
            <p:nvPr/>
          </p:nvSpPr>
          <p:spPr>
            <a:xfrm>
              <a:off x="10160000" y="6273800"/>
              <a:ext cx="1422400" cy="3048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203200">
                <a:lnSpc>
                  <a:spcPts val="1200"/>
                </a:lnSpc>
                <a:spcAft>
                  <a:spcPts val="400"/>
                </a:spcAft>
              </a:pPr>
              <a:r>
                <a:rPr lang="en-US" sz="900" baseline="0">
                  <a:solidFill>
                    <a:schemeClr val="tx1"/>
                  </a:solidFill>
                </a:rPr>
                <a:t>Stamp</a:t>
              </a:r>
              <a:endParaRPr lang="en-US" sz="9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672" name="Subtitle" hidden="1">
              <a:extLst>
                <a:ext uri="{FF2B5EF4-FFF2-40B4-BE49-F238E27FC236}">
                  <a16:creationId xmlns:a16="http://schemas.microsoft.com/office/drawing/2014/main" id="{7F921553-F921-5C2D-93C0-0AD5E0633E08}"/>
                </a:ext>
              </a:extLst>
            </p:cNvPr>
            <p:cNvSpPr txBox="1"/>
            <p:nvPr/>
          </p:nvSpPr>
          <p:spPr>
            <a:xfrm>
              <a:off x="609600" y="990600"/>
              <a:ext cx="9144000" cy="609600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ts val="32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en-US" sz="2400" b="0" i="0" u="none" baseline="0">
                  <a:solidFill>
                    <a:schemeClr val="tx1"/>
                  </a:solidFill>
                </a:rPr>
                <a:t>Subtitle</a:t>
              </a:r>
              <a:endParaRPr lang="en-US" sz="2400" b="0" i="0" u="none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9" name="Grid Support" hidden="1">
            <a:extLst>
              <a:ext uri="{FF2B5EF4-FFF2-40B4-BE49-F238E27FC236}">
                <a16:creationId xmlns:a16="http://schemas.microsoft.com/office/drawing/2014/main" id="{3FC3C060-626A-8DA3-5705-2484FEC01CB9}"/>
              </a:ext>
            </a:extLst>
          </p:cNvPr>
          <p:cNvGrpSpPr/>
          <p:nvPr/>
        </p:nvGrpSpPr>
        <p:grpSpPr>
          <a:xfrm>
            <a:off x="-355600" y="-330200"/>
            <a:ext cx="12344400" cy="7112000"/>
            <a:chOff x="-355600" y="-330200"/>
            <a:chExt cx="12344400" cy="7112000"/>
          </a:xfrm>
        </p:grpSpPr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0CFD96D7-F7B5-142F-EAE5-D5F9F2FDBA5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-279400"/>
              <a:ext cx="0" cy="2032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93331221-5891-F22B-9F08-47C0C7EFF474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8FEB61DE-45BD-3922-7B29-B2F82EDCF557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6F040774-B3E2-327F-8228-FABA928046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1B16B9D2-E67B-9BF5-B72C-0B2E23F28594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66C23595-8A8F-45BD-CF53-7F7710DC2A6C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E2788A33-1A09-CE11-1894-7EC10E5D8178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0E61A20A-A2C4-25A4-1AA7-1102AE8F3091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656E82D-EFB5-8016-F7CD-C0A4DB1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293A0ADB-DA88-9B06-BAC5-17329C9EAC90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1F59ACCC-FD64-918D-366A-5542B4BA550C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40ACAE32-50B6-C70C-0F52-5F5380042B5B}"/>
                </a:ext>
              </a:extLst>
            </p:cNvPr>
            <p:cNvCxnSpPr>
              <a:cxnSpLocks/>
            </p:cNvCxnSpPr>
            <p:nvPr/>
          </p:nvCxnSpPr>
          <p:spPr>
            <a:xfrm>
              <a:off x="2844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A7FF8456-C360-6D94-F32E-794DEB3B6724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06CF12CE-84A0-9E99-1624-696586459355}"/>
                </a:ext>
              </a:extLst>
            </p:cNvPr>
            <p:cNvCxnSpPr>
              <a:cxnSpLocks/>
            </p:cNvCxnSpPr>
            <p:nvPr/>
          </p:nvCxnSpPr>
          <p:spPr>
            <a:xfrm>
              <a:off x="3251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735CC67A-A18F-8FD4-9970-F34FC5C6F24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F3357DD9-6F01-67C5-B320-67F664F641F4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A33B3A5-F75F-8D28-BA5B-E41A87A18616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E0D02517-0B0D-B225-B7AF-7BAF2152A12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8D06E266-C205-032D-0645-E190D504C1A0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9D0657A7-D706-9062-85D2-D025DE8F8C11}"/>
                </a:ext>
              </a:extLst>
            </p:cNvPr>
            <p:cNvCxnSpPr>
              <a:cxnSpLocks/>
            </p:cNvCxnSpPr>
            <p:nvPr/>
          </p:nvCxnSpPr>
          <p:spPr>
            <a:xfrm>
              <a:off x="43688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4F2F43BA-6928-67CB-C74E-A71348D93D3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D71CA8D1-91D8-ADA9-A053-31B219F8C7FB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625713D-65A9-F3F2-4B72-605481BC5805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6C0B6D21-1494-A9D8-22A5-38FE6EEE9A2F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4E732CF3-B199-FD77-B7D5-0243115D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F761F265-49ED-52D2-6332-0E82EAD4C9C5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9D967D66-07B9-A192-15E7-012E074CB12C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A139CE2-F936-A4C0-5A31-74541FC268BD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A06217BC-A172-8826-5B1A-1815842DFB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330200"/>
              <a:ext cx="0" cy="2540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4D5739CD-2EFA-DF52-32B2-AA6C209D294C}"/>
                </a:ext>
              </a:extLst>
            </p:cNvPr>
            <p:cNvCxnSpPr>
              <a:cxnSpLocks/>
            </p:cNvCxnSpPr>
            <p:nvPr/>
          </p:nvCxnSpPr>
          <p:spPr>
            <a:xfrm>
              <a:off x="6502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EA3FD892-82CF-FD02-2480-825A51776510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970C8D3E-5A6F-3A23-4E0C-A52288113B0C}"/>
                </a:ext>
              </a:extLst>
            </p:cNvPr>
            <p:cNvCxnSpPr>
              <a:cxnSpLocks/>
            </p:cNvCxnSpPr>
            <p:nvPr/>
          </p:nvCxnSpPr>
          <p:spPr>
            <a:xfrm>
              <a:off x="690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70661C4C-8175-B216-7221-D54CF1B4F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AF1955BD-A748-756E-D7ED-B2D35A39AB2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4574CF1F-0C89-73FD-EC23-7E46DA1F08B5}"/>
                </a:ext>
              </a:extLst>
            </p:cNvPr>
            <p:cNvCxnSpPr>
              <a:cxnSpLocks/>
            </p:cNvCxnSpPr>
            <p:nvPr/>
          </p:nvCxnSpPr>
          <p:spPr>
            <a:xfrm>
              <a:off x="7518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F131D6EB-5F2C-A5BB-E98C-547D82245228}"/>
                </a:ext>
              </a:extLst>
            </p:cNvPr>
            <p:cNvCxnSpPr>
              <a:cxnSpLocks/>
            </p:cNvCxnSpPr>
            <p:nvPr/>
          </p:nvCxnSpPr>
          <p:spPr>
            <a:xfrm>
              <a:off x="78232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5247B6BA-7C8A-995A-C56A-489017203A7C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C1D0666E-E92D-2534-33FC-81B3D5B33E9D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-228600"/>
              <a:ext cx="0" cy="1524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B6E9A317-3C78-6F86-E665-ECD03079B65E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025B8986-9FC6-ADA6-9B02-BEA16E3E3B57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EB9090C4-9FA5-AB1E-1962-BF022AC67E6E}"/>
                </a:ext>
              </a:extLst>
            </p:cNvPr>
            <p:cNvCxnSpPr>
              <a:cxnSpLocks/>
            </p:cNvCxnSpPr>
            <p:nvPr/>
          </p:nvCxnSpPr>
          <p:spPr>
            <a:xfrm>
              <a:off x="87376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A7DC5E42-5B1E-9A04-F9D0-89C6F53D8279}"/>
                </a:ext>
              </a:extLst>
            </p:cNvPr>
            <p:cNvCxnSpPr>
              <a:cxnSpLocks/>
            </p:cNvCxnSpPr>
            <p:nvPr/>
          </p:nvCxnSpPr>
          <p:spPr>
            <a:xfrm>
              <a:off x="8940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048F7F9E-8A1E-6060-2317-2EEC3AA72D33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-1778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B46B0057-F922-3010-085B-DD33BBCA160B}"/>
                </a:ext>
              </a:extLst>
            </p:cNvPr>
            <p:cNvCxnSpPr>
              <a:cxnSpLocks/>
            </p:cNvCxnSpPr>
            <p:nvPr/>
          </p:nvCxnSpPr>
          <p:spPr>
            <a:xfrm>
              <a:off x="9347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8FDFD816-2C93-7063-8D10-DF1602BCEA59}"/>
                </a:ext>
              </a:extLst>
            </p:cNvPr>
            <p:cNvCxnSpPr>
              <a:cxnSpLocks/>
            </p:cNvCxnSpPr>
            <p:nvPr/>
          </p:nvCxnSpPr>
          <p:spPr>
            <a:xfrm>
              <a:off x="9550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D4AD4558-CA13-F998-C692-CFA442B98CF3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EF5866EF-C47C-64B0-EF93-CD27EC61CE92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3A1DF5E2-1545-3752-0600-9F57DF24C44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5A8813E6-4FFB-5BA0-5D87-EAB56660D15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ACEECC28-0027-CF92-5878-E95F5C5311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CAA365F0-E71C-6AC3-F1A8-D703D8ED2784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53B3DCC7-EE6F-40AC-D98D-A51C8E0217B7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1B780AD5-F3B4-F31D-71D6-2E7ACD15B88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A8DFB9D-F39D-52EA-3CA5-F90754515AE0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2DC8CB96-FC71-067C-1772-D404679BE65B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-279400"/>
              <a:ext cx="0" cy="2032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CE448E3B-686D-F2E7-BE93-1A348BAA56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02A84058-B93F-7838-ED54-63279616A24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8FD5D376-90F3-B3D0-734B-F29027A31096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97E5D813-8AA6-6DA7-A49C-BE58F1B34337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8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5D236085-90A1-DB70-640B-8E472222F4BA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-3302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98FF3E4-1ED1-8D51-B1F2-66042B748C20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-330200"/>
              <a:ext cx="0" cy="101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095E940-A401-0721-34C9-8A40518FB516}"/>
                </a:ext>
              </a:extLst>
            </p:cNvPr>
            <p:cNvCxnSpPr/>
            <p:nvPr/>
          </p:nvCxnSpPr>
          <p:spPr>
            <a:xfrm>
              <a:off x="-152400" y="279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6E0C91D8-2789-586B-850C-2B6AF75AB3F1}"/>
                </a:ext>
              </a:extLst>
            </p:cNvPr>
            <p:cNvCxnSpPr/>
            <p:nvPr/>
          </p:nvCxnSpPr>
          <p:spPr>
            <a:xfrm>
              <a:off x="-152400" y="787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C65BC6F8-6D5E-878E-30A0-8BFB97EB3A35}"/>
                </a:ext>
              </a:extLst>
            </p:cNvPr>
            <p:cNvCxnSpPr/>
            <p:nvPr/>
          </p:nvCxnSpPr>
          <p:spPr>
            <a:xfrm>
              <a:off x="-152400" y="584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7CD01F2C-CFA1-AF3A-E462-F3DFEB7BA6B5}"/>
                </a:ext>
              </a:extLst>
            </p:cNvPr>
            <p:cNvCxnSpPr/>
            <p:nvPr/>
          </p:nvCxnSpPr>
          <p:spPr>
            <a:xfrm>
              <a:off x="-203200" y="381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6A28F8B8-71B2-2C78-10FE-14714828B9F8}"/>
                </a:ext>
              </a:extLst>
            </p:cNvPr>
            <p:cNvCxnSpPr/>
            <p:nvPr/>
          </p:nvCxnSpPr>
          <p:spPr>
            <a:xfrm>
              <a:off x="-152400" y="990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0B0E6785-BFF6-C9ED-0DF6-4D1FC08D9759}"/>
                </a:ext>
              </a:extLst>
            </p:cNvPr>
            <p:cNvCxnSpPr/>
            <p:nvPr/>
          </p:nvCxnSpPr>
          <p:spPr>
            <a:xfrm>
              <a:off x="-152400" y="1193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357CEA0-6726-6883-57BD-F7A9866DE9D6}"/>
                </a:ext>
              </a:extLst>
            </p:cNvPr>
            <p:cNvCxnSpPr/>
            <p:nvPr/>
          </p:nvCxnSpPr>
          <p:spPr>
            <a:xfrm>
              <a:off x="-203200" y="1397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53A14786-7EC7-851B-C041-476BECB84CCF}"/>
                </a:ext>
              </a:extLst>
            </p:cNvPr>
            <p:cNvCxnSpPr/>
            <p:nvPr/>
          </p:nvCxnSpPr>
          <p:spPr>
            <a:xfrm>
              <a:off x="-203200" y="1600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C0C88909-E77C-DBD7-A2B9-028D5D0044E7}"/>
                </a:ext>
              </a:extLst>
            </p:cNvPr>
            <p:cNvCxnSpPr/>
            <p:nvPr/>
          </p:nvCxnSpPr>
          <p:spPr>
            <a:xfrm>
              <a:off x="-152400" y="1803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BCAB399B-CF8A-776E-E826-738F3118AE13}"/>
                </a:ext>
              </a:extLst>
            </p:cNvPr>
            <p:cNvCxnSpPr/>
            <p:nvPr/>
          </p:nvCxnSpPr>
          <p:spPr>
            <a:xfrm>
              <a:off x="-152400" y="2006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868DC6BD-9FBB-1286-9464-F8F2D67D59FC}"/>
                </a:ext>
              </a:extLst>
            </p:cNvPr>
            <p:cNvCxnSpPr/>
            <p:nvPr/>
          </p:nvCxnSpPr>
          <p:spPr>
            <a:xfrm>
              <a:off x="-152400" y="2209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1E25D695-C1C9-EEEC-CDA3-44D6E5F34E77}"/>
                </a:ext>
              </a:extLst>
            </p:cNvPr>
            <p:cNvCxnSpPr/>
            <p:nvPr/>
          </p:nvCxnSpPr>
          <p:spPr>
            <a:xfrm>
              <a:off x="-152400" y="2413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D2AA6A8C-8B7C-BEC1-612C-95079A552131}"/>
                </a:ext>
              </a:extLst>
            </p:cNvPr>
            <p:cNvCxnSpPr/>
            <p:nvPr/>
          </p:nvCxnSpPr>
          <p:spPr>
            <a:xfrm>
              <a:off x="-203200" y="2616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7926D3C4-502F-6EB2-103F-7BB89C56D324}"/>
                </a:ext>
              </a:extLst>
            </p:cNvPr>
            <p:cNvCxnSpPr/>
            <p:nvPr/>
          </p:nvCxnSpPr>
          <p:spPr>
            <a:xfrm>
              <a:off x="-203200" y="2819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03F5467B-FE3D-54F0-2824-E3089A1941E5}"/>
                </a:ext>
              </a:extLst>
            </p:cNvPr>
            <p:cNvCxnSpPr/>
            <p:nvPr/>
          </p:nvCxnSpPr>
          <p:spPr>
            <a:xfrm>
              <a:off x="-254000" y="30226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C9639B25-595E-6A2F-66DE-AAEE14F51126}"/>
                </a:ext>
              </a:extLst>
            </p:cNvPr>
            <p:cNvCxnSpPr/>
            <p:nvPr/>
          </p:nvCxnSpPr>
          <p:spPr>
            <a:xfrm>
              <a:off x="-254000" y="32258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8E825E18-1B62-5390-7448-2A1060D38A41}"/>
                </a:ext>
              </a:extLst>
            </p:cNvPr>
            <p:cNvCxnSpPr/>
            <p:nvPr/>
          </p:nvCxnSpPr>
          <p:spPr>
            <a:xfrm>
              <a:off x="-152400" y="3429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C47ACFEC-CFA8-DCC6-1DBA-0B99F8F7F19B}"/>
                </a:ext>
              </a:extLst>
            </p:cNvPr>
            <p:cNvCxnSpPr/>
            <p:nvPr/>
          </p:nvCxnSpPr>
          <p:spPr>
            <a:xfrm>
              <a:off x="-152400" y="3632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EFE363C0-E0EE-758A-D7D7-44C3A27B037B}"/>
                </a:ext>
              </a:extLst>
            </p:cNvPr>
            <p:cNvCxnSpPr/>
            <p:nvPr/>
          </p:nvCxnSpPr>
          <p:spPr>
            <a:xfrm>
              <a:off x="-203200" y="3835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1256F036-4A4D-1E9E-1A5F-DCC19044319F}"/>
                </a:ext>
              </a:extLst>
            </p:cNvPr>
            <p:cNvCxnSpPr/>
            <p:nvPr/>
          </p:nvCxnSpPr>
          <p:spPr>
            <a:xfrm>
              <a:off x="-203200" y="4038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C3686432-DD24-E167-2715-EC8E69A77B28}"/>
                </a:ext>
              </a:extLst>
            </p:cNvPr>
            <p:cNvCxnSpPr/>
            <p:nvPr/>
          </p:nvCxnSpPr>
          <p:spPr>
            <a:xfrm>
              <a:off x="-152400" y="4241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0E0CAE4F-0E99-E72E-1016-56A9182C682B}"/>
                </a:ext>
              </a:extLst>
            </p:cNvPr>
            <p:cNvCxnSpPr/>
            <p:nvPr/>
          </p:nvCxnSpPr>
          <p:spPr>
            <a:xfrm>
              <a:off x="-152400" y="4445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53336AC3-6DDB-86F9-9A7D-257ACB7989DC}"/>
                </a:ext>
              </a:extLst>
            </p:cNvPr>
            <p:cNvCxnSpPr/>
            <p:nvPr/>
          </p:nvCxnSpPr>
          <p:spPr>
            <a:xfrm>
              <a:off x="-254000" y="46482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CCB74389-CC92-2002-D402-1DBBBED7A822}"/>
                </a:ext>
              </a:extLst>
            </p:cNvPr>
            <p:cNvCxnSpPr/>
            <p:nvPr/>
          </p:nvCxnSpPr>
          <p:spPr>
            <a:xfrm>
              <a:off x="-254000" y="4851400"/>
              <a:ext cx="1524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9BBA4A47-0FBB-01B7-12C2-8E1753941A49}"/>
                </a:ext>
              </a:extLst>
            </p:cNvPr>
            <p:cNvCxnSpPr/>
            <p:nvPr/>
          </p:nvCxnSpPr>
          <p:spPr>
            <a:xfrm>
              <a:off x="-203200" y="5054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D004C5B6-F03D-5DE8-E68F-3AE4F793E861}"/>
                </a:ext>
              </a:extLst>
            </p:cNvPr>
            <p:cNvCxnSpPr/>
            <p:nvPr/>
          </p:nvCxnSpPr>
          <p:spPr>
            <a:xfrm>
              <a:off x="-203200" y="5257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09051E2F-A7DB-6C7D-0E17-A29B16B9BB68}"/>
                </a:ext>
              </a:extLst>
            </p:cNvPr>
            <p:cNvCxnSpPr/>
            <p:nvPr/>
          </p:nvCxnSpPr>
          <p:spPr>
            <a:xfrm>
              <a:off x="-152400" y="54610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D8ABCA41-6CE5-722F-3067-3FA5B8D5156F}"/>
                </a:ext>
              </a:extLst>
            </p:cNvPr>
            <p:cNvCxnSpPr/>
            <p:nvPr/>
          </p:nvCxnSpPr>
          <p:spPr>
            <a:xfrm>
              <a:off x="-152400" y="5664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C699AE77-E204-CCB9-6118-A68AC4B33AF0}"/>
                </a:ext>
              </a:extLst>
            </p:cNvPr>
            <p:cNvCxnSpPr/>
            <p:nvPr/>
          </p:nvCxnSpPr>
          <p:spPr>
            <a:xfrm>
              <a:off x="-152400" y="58674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E943A7C8-4C94-7FCC-1742-27A7BF9F6FD5}"/>
                </a:ext>
              </a:extLst>
            </p:cNvPr>
            <p:cNvCxnSpPr/>
            <p:nvPr/>
          </p:nvCxnSpPr>
          <p:spPr>
            <a:xfrm>
              <a:off x="-152400" y="6070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50947452-EAD0-668A-3E77-1BFEF1BCD581}"/>
                </a:ext>
              </a:extLst>
            </p:cNvPr>
            <p:cNvCxnSpPr/>
            <p:nvPr/>
          </p:nvCxnSpPr>
          <p:spPr>
            <a:xfrm>
              <a:off x="-203200" y="6273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DD31B4FC-0FE7-431E-CE7F-ED39AD1508FB}"/>
                </a:ext>
              </a:extLst>
            </p:cNvPr>
            <p:cNvCxnSpPr/>
            <p:nvPr/>
          </p:nvCxnSpPr>
          <p:spPr>
            <a:xfrm>
              <a:off x="-152400" y="6324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937ADBB6-7460-DD0C-6040-C5E47275159B}"/>
                </a:ext>
              </a:extLst>
            </p:cNvPr>
            <p:cNvCxnSpPr/>
            <p:nvPr/>
          </p:nvCxnSpPr>
          <p:spPr>
            <a:xfrm>
              <a:off x="-152400" y="6527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CA595009-CD54-1B6B-8D9F-1DA04B8E7841}"/>
                </a:ext>
              </a:extLst>
            </p:cNvPr>
            <p:cNvCxnSpPr/>
            <p:nvPr/>
          </p:nvCxnSpPr>
          <p:spPr>
            <a:xfrm>
              <a:off x="-152400" y="65786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2B179F18-9FE2-E498-58DC-9875FF47D48B}"/>
                </a:ext>
              </a:extLst>
            </p:cNvPr>
            <p:cNvCxnSpPr/>
            <p:nvPr/>
          </p:nvCxnSpPr>
          <p:spPr>
            <a:xfrm>
              <a:off x="-152400" y="67818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4970919A-9CD5-C0CC-0267-42EC5559928D}"/>
                </a:ext>
              </a:extLst>
            </p:cNvPr>
            <p:cNvCxnSpPr/>
            <p:nvPr/>
          </p:nvCxnSpPr>
          <p:spPr>
            <a:xfrm>
              <a:off x="-355600" y="38354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2B963BD9-92DF-FF13-F685-D4599E73BB97}"/>
                </a:ext>
              </a:extLst>
            </p:cNvPr>
            <p:cNvCxnSpPr/>
            <p:nvPr/>
          </p:nvCxnSpPr>
          <p:spPr>
            <a:xfrm>
              <a:off x="-355600" y="40386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1BC2CFB2-3A2B-4C75-4E77-438BCB0F3F8C}"/>
                </a:ext>
              </a:extLst>
            </p:cNvPr>
            <p:cNvCxnSpPr/>
            <p:nvPr/>
          </p:nvCxnSpPr>
          <p:spPr>
            <a:xfrm>
              <a:off x="-355600" y="62738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42772E8F-76CC-2C6C-3660-BF3ABB87B872}"/>
                </a:ext>
              </a:extLst>
            </p:cNvPr>
            <p:cNvCxnSpPr/>
            <p:nvPr/>
          </p:nvCxnSpPr>
          <p:spPr>
            <a:xfrm>
              <a:off x="-152400" y="76200"/>
              <a:ext cx="508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6E3632F8-F2E3-25C9-690B-C73DF4FA8534}"/>
                </a:ext>
              </a:extLst>
            </p:cNvPr>
            <p:cNvCxnSpPr/>
            <p:nvPr/>
          </p:nvCxnSpPr>
          <p:spPr>
            <a:xfrm>
              <a:off x="-355600" y="16002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A100E2E5-AD1D-B3D4-D7BD-BE18B05825D3}"/>
                </a:ext>
              </a:extLst>
            </p:cNvPr>
            <p:cNvCxnSpPr/>
            <p:nvPr/>
          </p:nvCxnSpPr>
          <p:spPr>
            <a:xfrm>
              <a:off x="-355600" y="1397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9515AD02-D8EC-1249-38CB-5BEF1ADA3C86}"/>
                </a:ext>
              </a:extLst>
            </p:cNvPr>
            <p:cNvCxnSpPr/>
            <p:nvPr/>
          </p:nvCxnSpPr>
          <p:spPr>
            <a:xfrm>
              <a:off x="-355600" y="381000"/>
              <a:ext cx="101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2EEECE57-6126-4DDB-25E2-A496262849CC}"/>
                </a:ext>
              </a:extLst>
            </p:cNvPr>
            <p:cNvCxnSpPr/>
            <p:nvPr/>
          </p:nvCxnSpPr>
          <p:spPr>
            <a:xfrm>
              <a:off x="-355600" y="3937000"/>
              <a:ext cx="2540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A33CD08E-3D5F-E423-EA6C-41CDB09E4946}"/>
                </a:ext>
              </a:extLst>
            </p:cNvPr>
            <p:cNvCxnSpPr/>
            <p:nvPr/>
          </p:nvCxnSpPr>
          <p:spPr>
            <a:xfrm>
              <a:off x="-355600" y="889000"/>
              <a:ext cx="2540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2F4A3ECA-2825-7826-2925-38F6857BBA9D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FAA54607-9340-DF57-EEED-6A94B812CBD4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00" y="-127000"/>
              <a:ext cx="0" cy="508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7" name="Grid Structure 4pt/8px" hidden="1">
            <a:extLst>
              <a:ext uri="{FF2B5EF4-FFF2-40B4-BE49-F238E27FC236}">
                <a16:creationId xmlns:a16="http://schemas.microsoft.com/office/drawing/2014/main" id="{17F06CAB-5E70-ED5E-6F69-21DB28F66836}"/>
              </a:ext>
            </a:extLst>
          </p:cNvPr>
          <p:cNvGrpSpPr/>
          <p:nvPr/>
        </p:nvGrpSpPr>
        <p:grpSpPr>
          <a:xfrm>
            <a:off x="203200" y="76200"/>
            <a:ext cx="11785600" cy="6705600"/>
            <a:chOff x="203200" y="76200"/>
            <a:chExt cx="11785600" cy="6705600"/>
          </a:xfrm>
        </p:grpSpPr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4D2403A-9E8C-5C39-9611-5C6026E28FE0}"/>
                </a:ext>
              </a:extLst>
            </p:cNvPr>
            <p:cNvCxnSpPr/>
            <p:nvPr/>
          </p:nvCxnSpPr>
          <p:spPr>
            <a:xfrm>
              <a:off x="203200" y="76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B2C721B-E9C3-23FE-71DC-76B704DAC12B}"/>
                </a:ext>
              </a:extLst>
            </p:cNvPr>
            <p:cNvCxnSpPr/>
            <p:nvPr/>
          </p:nvCxnSpPr>
          <p:spPr>
            <a:xfrm>
              <a:off x="203200" y="279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73E380C-48CF-9EE2-F928-02CDC3F93EE7}"/>
                </a:ext>
              </a:extLst>
            </p:cNvPr>
            <p:cNvCxnSpPr/>
            <p:nvPr/>
          </p:nvCxnSpPr>
          <p:spPr>
            <a:xfrm>
              <a:off x="203200" y="381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9DCF932-F4D4-35CD-05D5-670C57F85362}"/>
                </a:ext>
              </a:extLst>
            </p:cNvPr>
            <p:cNvCxnSpPr/>
            <p:nvPr/>
          </p:nvCxnSpPr>
          <p:spPr>
            <a:xfrm>
              <a:off x="203200" y="584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FB2A616B-0A95-F02E-1394-F50ED1398D37}"/>
                </a:ext>
              </a:extLst>
            </p:cNvPr>
            <p:cNvCxnSpPr/>
            <p:nvPr/>
          </p:nvCxnSpPr>
          <p:spPr>
            <a:xfrm>
              <a:off x="203200" y="787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F49583-8544-EB28-23CE-B0CF778FF2BD}"/>
                </a:ext>
              </a:extLst>
            </p:cNvPr>
            <p:cNvCxnSpPr/>
            <p:nvPr/>
          </p:nvCxnSpPr>
          <p:spPr>
            <a:xfrm>
              <a:off x="203200" y="990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1439CB3-66B0-E8F9-2591-4F7439CF740A}"/>
                </a:ext>
              </a:extLst>
            </p:cNvPr>
            <p:cNvCxnSpPr/>
            <p:nvPr/>
          </p:nvCxnSpPr>
          <p:spPr>
            <a:xfrm>
              <a:off x="203200" y="1193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1DF61535-212C-C58C-8B29-40971B689923}"/>
                </a:ext>
              </a:extLst>
            </p:cNvPr>
            <p:cNvCxnSpPr/>
            <p:nvPr/>
          </p:nvCxnSpPr>
          <p:spPr>
            <a:xfrm>
              <a:off x="203200" y="1397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F6A89FF-8A54-3A74-8A1B-B23FB10155FB}"/>
                </a:ext>
              </a:extLst>
            </p:cNvPr>
            <p:cNvCxnSpPr/>
            <p:nvPr/>
          </p:nvCxnSpPr>
          <p:spPr>
            <a:xfrm>
              <a:off x="203200" y="1600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27BBE4AB-FAD5-25D7-6297-9CF0776FBD98}"/>
                </a:ext>
              </a:extLst>
            </p:cNvPr>
            <p:cNvCxnSpPr/>
            <p:nvPr/>
          </p:nvCxnSpPr>
          <p:spPr>
            <a:xfrm>
              <a:off x="203200" y="1803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92D44F9-651A-7FA3-BDA6-E43F0D8A9471}"/>
                </a:ext>
              </a:extLst>
            </p:cNvPr>
            <p:cNvCxnSpPr/>
            <p:nvPr/>
          </p:nvCxnSpPr>
          <p:spPr>
            <a:xfrm>
              <a:off x="203200" y="2006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60BA471E-F499-8522-CD48-AFA1D4E83673}"/>
                </a:ext>
              </a:extLst>
            </p:cNvPr>
            <p:cNvCxnSpPr/>
            <p:nvPr/>
          </p:nvCxnSpPr>
          <p:spPr>
            <a:xfrm>
              <a:off x="203200" y="2209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D789B9C6-F8F0-DEFD-64EB-74D0D6BAF9E6}"/>
                </a:ext>
              </a:extLst>
            </p:cNvPr>
            <p:cNvCxnSpPr/>
            <p:nvPr/>
          </p:nvCxnSpPr>
          <p:spPr>
            <a:xfrm>
              <a:off x="203200" y="2413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9325D9C7-1B5D-D0E6-DF87-C4C8303C6328}"/>
                </a:ext>
              </a:extLst>
            </p:cNvPr>
            <p:cNvCxnSpPr/>
            <p:nvPr/>
          </p:nvCxnSpPr>
          <p:spPr>
            <a:xfrm>
              <a:off x="203200" y="2616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F084FA9-52CB-AD53-5B86-1F0C239A027A}"/>
                </a:ext>
              </a:extLst>
            </p:cNvPr>
            <p:cNvCxnSpPr/>
            <p:nvPr/>
          </p:nvCxnSpPr>
          <p:spPr>
            <a:xfrm>
              <a:off x="203200" y="2819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78F30CD4-E679-DC02-8845-4673D27994CC}"/>
                </a:ext>
              </a:extLst>
            </p:cNvPr>
            <p:cNvCxnSpPr/>
            <p:nvPr/>
          </p:nvCxnSpPr>
          <p:spPr>
            <a:xfrm>
              <a:off x="203200" y="3022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822B735-342B-6378-47A1-E6BF0984D43E}"/>
                </a:ext>
              </a:extLst>
            </p:cNvPr>
            <p:cNvCxnSpPr/>
            <p:nvPr/>
          </p:nvCxnSpPr>
          <p:spPr>
            <a:xfrm>
              <a:off x="203200" y="3225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47EFC56-4DF0-98C3-DBAE-E795B1347AEB}"/>
                </a:ext>
              </a:extLst>
            </p:cNvPr>
            <p:cNvCxnSpPr/>
            <p:nvPr/>
          </p:nvCxnSpPr>
          <p:spPr>
            <a:xfrm>
              <a:off x="203200" y="3429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22DA30F6-A256-98B0-1B9C-CF0C6DC2BFBA}"/>
                </a:ext>
              </a:extLst>
            </p:cNvPr>
            <p:cNvCxnSpPr/>
            <p:nvPr/>
          </p:nvCxnSpPr>
          <p:spPr>
            <a:xfrm>
              <a:off x="203200" y="3632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769C8018-70D7-6528-AD45-C9684836981D}"/>
                </a:ext>
              </a:extLst>
            </p:cNvPr>
            <p:cNvCxnSpPr/>
            <p:nvPr/>
          </p:nvCxnSpPr>
          <p:spPr>
            <a:xfrm>
              <a:off x="203200" y="3835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22B97A86-4C6E-D712-EA4E-0C883F81556E}"/>
                </a:ext>
              </a:extLst>
            </p:cNvPr>
            <p:cNvCxnSpPr/>
            <p:nvPr/>
          </p:nvCxnSpPr>
          <p:spPr>
            <a:xfrm>
              <a:off x="203200" y="4038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AB33D42-8F07-D766-B1B1-ED59E94B8B39}"/>
                </a:ext>
              </a:extLst>
            </p:cNvPr>
            <p:cNvCxnSpPr/>
            <p:nvPr/>
          </p:nvCxnSpPr>
          <p:spPr>
            <a:xfrm>
              <a:off x="203200" y="4241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33B8ADB1-5989-ECCE-B214-C609E488B875}"/>
                </a:ext>
              </a:extLst>
            </p:cNvPr>
            <p:cNvCxnSpPr/>
            <p:nvPr/>
          </p:nvCxnSpPr>
          <p:spPr>
            <a:xfrm>
              <a:off x="203200" y="4445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73647A78-2465-BE80-4CB2-11438AD4FED6}"/>
                </a:ext>
              </a:extLst>
            </p:cNvPr>
            <p:cNvCxnSpPr/>
            <p:nvPr/>
          </p:nvCxnSpPr>
          <p:spPr>
            <a:xfrm>
              <a:off x="203200" y="4648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A2477A41-ADB5-CED9-4A7B-D346C6AD359D}"/>
                </a:ext>
              </a:extLst>
            </p:cNvPr>
            <p:cNvCxnSpPr/>
            <p:nvPr/>
          </p:nvCxnSpPr>
          <p:spPr>
            <a:xfrm>
              <a:off x="203200" y="4851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42F2E7F-9FD7-109D-37C7-F851609A5320}"/>
                </a:ext>
              </a:extLst>
            </p:cNvPr>
            <p:cNvCxnSpPr/>
            <p:nvPr/>
          </p:nvCxnSpPr>
          <p:spPr>
            <a:xfrm>
              <a:off x="203200" y="5054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F6DC466-B938-9EDF-E341-74FA121D5179}"/>
                </a:ext>
              </a:extLst>
            </p:cNvPr>
            <p:cNvCxnSpPr/>
            <p:nvPr/>
          </p:nvCxnSpPr>
          <p:spPr>
            <a:xfrm>
              <a:off x="203200" y="5257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673C885-1424-6CBF-6BD6-6CAC4F06E93B}"/>
                </a:ext>
              </a:extLst>
            </p:cNvPr>
            <p:cNvCxnSpPr/>
            <p:nvPr/>
          </p:nvCxnSpPr>
          <p:spPr>
            <a:xfrm>
              <a:off x="203200" y="54610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ABBDB58E-425F-B64B-DC02-69BAAD5537FA}"/>
                </a:ext>
              </a:extLst>
            </p:cNvPr>
            <p:cNvCxnSpPr/>
            <p:nvPr/>
          </p:nvCxnSpPr>
          <p:spPr>
            <a:xfrm>
              <a:off x="203200" y="56642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FBC55815-9925-C582-5129-ADDA959FF884}"/>
                </a:ext>
              </a:extLst>
            </p:cNvPr>
            <p:cNvCxnSpPr/>
            <p:nvPr/>
          </p:nvCxnSpPr>
          <p:spPr>
            <a:xfrm>
              <a:off x="203200" y="58674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1FFA8E8D-9DDC-4AE6-3E6E-E068D354B41A}"/>
                </a:ext>
              </a:extLst>
            </p:cNvPr>
            <p:cNvCxnSpPr/>
            <p:nvPr/>
          </p:nvCxnSpPr>
          <p:spPr>
            <a:xfrm>
              <a:off x="203200" y="6070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6C6198D9-BB30-B546-0FD7-708F6CFD4E05}"/>
                </a:ext>
              </a:extLst>
            </p:cNvPr>
            <p:cNvCxnSpPr/>
            <p:nvPr/>
          </p:nvCxnSpPr>
          <p:spPr>
            <a:xfrm>
              <a:off x="203200" y="6273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83AC2CC8-37DD-6D32-0FC0-7E8185FF308E}"/>
                </a:ext>
              </a:extLst>
            </p:cNvPr>
            <p:cNvCxnSpPr/>
            <p:nvPr/>
          </p:nvCxnSpPr>
          <p:spPr>
            <a:xfrm>
              <a:off x="203200" y="6324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C76C1BBB-1155-6BCB-A830-6FC97BF80614}"/>
                </a:ext>
              </a:extLst>
            </p:cNvPr>
            <p:cNvCxnSpPr/>
            <p:nvPr/>
          </p:nvCxnSpPr>
          <p:spPr>
            <a:xfrm>
              <a:off x="203200" y="6527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D7FF3F20-114F-31D4-0B8D-6A8C8084C69B}"/>
                </a:ext>
              </a:extLst>
            </p:cNvPr>
            <p:cNvCxnSpPr/>
            <p:nvPr/>
          </p:nvCxnSpPr>
          <p:spPr>
            <a:xfrm>
              <a:off x="203200" y="65786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3C119390-FC50-2B5E-E8CC-904165BC0158}"/>
                </a:ext>
              </a:extLst>
            </p:cNvPr>
            <p:cNvCxnSpPr/>
            <p:nvPr/>
          </p:nvCxnSpPr>
          <p:spPr>
            <a:xfrm>
              <a:off x="203200" y="6781800"/>
              <a:ext cx="11785600" cy="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F1FD15E1-63FC-CDC5-3B2D-4779E73850D6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6D4C5821-B091-7194-C6C7-7C279C06B58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BE23AC3-99BE-3FF2-67F3-681E6E5497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92814F5-800B-7D26-DC1A-128AB3465438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3094ABCC-D198-1C19-F99C-A49242D8E61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594A92A-CFD7-9B15-3E05-F6D3FC1329D2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99B5588-6A21-A6DC-5265-2F6A694EA99E}"/>
                </a:ext>
              </a:extLst>
            </p:cNvPr>
            <p:cNvCxnSpPr>
              <a:cxnSpLocks/>
            </p:cNvCxnSpPr>
            <p:nvPr/>
          </p:nvCxnSpPr>
          <p:spPr>
            <a:xfrm>
              <a:off x="142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15C6FF81-886C-85A3-74F3-FEA2D65411D9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4435E9C-200D-C9D5-1C3E-84D7842FD739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8C70336-CFF1-73E3-CC20-FF0B5F4F1B0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90A9784-2128-3739-6828-0464B87B24B5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F6BBCAE-59FA-C39F-D856-F6C1B99357BD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7AE90AF-F2B3-2D98-9573-69E42B4F1180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DD87DF0D-4B14-EAC2-7B33-EE2A7BBD2540}"/>
                </a:ext>
              </a:extLst>
            </p:cNvPr>
            <p:cNvCxnSpPr>
              <a:cxnSpLocks/>
            </p:cNvCxnSpPr>
            <p:nvPr/>
          </p:nvCxnSpPr>
          <p:spPr>
            <a:xfrm>
              <a:off x="2844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1C50DBD5-B054-E2EF-8BD4-151AB42071B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E2CDB4B-50EF-38DF-F894-51B55B068145}"/>
                </a:ext>
              </a:extLst>
            </p:cNvPr>
            <p:cNvCxnSpPr>
              <a:cxnSpLocks/>
            </p:cNvCxnSpPr>
            <p:nvPr/>
          </p:nvCxnSpPr>
          <p:spPr>
            <a:xfrm>
              <a:off x="3251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C2B26D99-A049-647A-1B17-8A034D6FE107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0ADE33D8-68EC-0B06-EF7C-DDDEBFFCF02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C975F1D-58DB-1F73-820F-063341C8B3A4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A1720D14-CD68-4EF7-8D92-430AFCF6E707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B3377738-122A-6110-7977-82DEC19ECB3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F8B67FA9-22C4-3435-7DBA-841F6425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AA91DADF-F35A-8A55-9981-16E8F7F5B81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143CF3EC-1756-8096-44F1-4764812323DA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759E4C6F-BE3A-7877-DAD8-5A486EFDE192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AF57447-A323-C2EB-F5B2-D550B7A461A7}"/>
                </a:ext>
              </a:extLst>
            </p:cNvPr>
            <p:cNvCxnSpPr>
              <a:cxnSpLocks/>
            </p:cNvCxnSpPr>
            <p:nvPr/>
          </p:nvCxnSpPr>
          <p:spPr>
            <a:xfrm>
              <a:off x="528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0E5BD1EB-7705-B5A1-1493-C52EA398107A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A8AA8222-A9C9-71B0-8874-95D6EDADCD98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073D880D-CD09-CBB4-16BA-2A8E87CD9D84}"/>
                </a:ext>
              </a:extLst>
            </p:cNvPr>
            <p:cNvCxnSpPr>
              <a:cxnSpLocks/>
            </p:cNvCxnSpPr>
            <p:nvPr/>
          </p:nvCxnSpPr>
          <p:spPr>
            <a:xfrm>
              <a:off x="589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812866F3-44A8-3CEA-28D9-7AF496C04A2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F419295E-CDDB-9E97-8F28-F903EFD03208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54B7287C-0431-4B10-1E6B-22F8C128B338}"/>
                </a:ext>
              </a:extLst>
            </p:cNvPr>
            <p:cNvCxnSpPr>
              <a:cxnSpLocks/>
            </p:cNvCxnSpPr>
            <p:nvPr/>
          </p:nvCxnSpPr>
          <p:spPr>
            <a:xfrm>
              <a:off x="650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3FE9B0CE-F112-12DC-9291-B7C599F9031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AC7A6729-E1FF-ADA9-5404-512BB851730C}"/>
                </a:ext>
              </a:extLst>
            </p:cNvPr>
            <p:cNvCxnSpPr>
              <a:cxnSpLocks/>
            </p:cNvCxnSpPr>
            <p:nvPr/>
          </p:nvCxnSpPr>
          <p:spPr>
            <a:xfrm>
              <a:off x="690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2E124A38-8DB4-882E-F91D-8E5F0F19E790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387D883A-C569-9048-1102-2A4481F19B3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64162DA4-1950-A179-F2ED-B50E9BA48A08}"/>
                </a:ext>
              </a:extLst>
            </p:cNvPr>
            <p:cNvCxnSpPr>
              <a:cxnSpLocks/>
            </p:cNvCxnSpPr>
            <p:nvPr/>
          </p:nvCxnSpPr>
          <p:spPr>
            <a:xfrm>
              <a:off x="7518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7C8E0EA5-3EEA-1117-A686-2B01DA6D3C17}"/>
                </a:ext>
              </a:extLst>
            </p:cNvPr>
            <p:cNvCxnSpPr>
              <a:cxnSpLocks/>
            </p:cNvCxnSpPr>
            <p:nvPr/>
          </p:nvCxnSpPr>
          <p:spPr>
            <a:xfrm>
              <a:off x="7721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57F3E21D-0683-5C73-B975-53326444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92F73360-9F43-3272-F218-F6DD824E0191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815A90B-9FFC-73FD-6C29-20CCE6A75CCC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B9889978-8E24-F29B-3969-0C902E4E8981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2ACD9AF2-6775-D81E-67C6-3FAE3A84D2F0}"/>
                </a:ext>
              </a:extLst>
            </p:cNvPr>
            <p:cNvCxnSpPr>
              <a:cxnSpLocks/>
            </p:cNvCxnSpPr>
            <p:nvPr/>
          </p:nvCxnSpPr>
          <p:spPr>
            <a:xfrm>
              <a:off x="8737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A24E4C60-5323-F4AE-D168-9648B906A0FE}"/>
                </a:ext>
              </a:extLst>
            </p:cNvPr>
            <p:cNvCxnSpPr>
              <a:cxnSpLocks/>
            </p:cNvCxnSpPr>
            <p:nvPr/>
          </p:nvCxnSpPr>
          <p:spPr>
            <a:xfrm>
              <a:off x="8940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50AB0FC-534C-D3DB-E0BD-D115C26EAEF6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52C71A5-BAD9-6299-F2CC-A3092D8AF72C}"/>
                </a:ext>
              </a:extLst>
            </p:cNvPr>
            <p:cNvCxnSpPr>
              <a:cxnSpLocks/>
            </p:cNvCxnSpPr>
            <p:nvPr/>
          </p:nvCxnSpPr>
          <p:spPr>
            <a:xfrm>
              <a:off x="9347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958DA808-DB1C-A5DF-786E-35DA879E01B2}"/>
                </a:ext>
              </a:extLst>
            </p:cNvPr>
            <p:cNvCxnSpPr>
              <a:cxnSpLocks/>
            </p:cNvCxnSpPr>
            <p:nvPr/>
          </p:nvCxnSpPr>
          <p:spPr>
            <a:xfrm>
              <a:off x="9550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0D2A8C18-9FE8-4DB1-5D24-938D1CBE0532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1FE3DA7-A8A6-A2AA-0244-F8D144F2DFE4}"/>
                </a:ext>
              </a:extLst>
            </p:cNvPr>
            <p:cNvCxnSpPr>
              <a:cxnSpLocks/>
            </p:cNvCxnSpPr>
            <p:nvPr/>
          </p:nvCxnSpPr>
          <p:spPr>
            <a:xfrm>
              <a:off x="9956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7A0DDFF9-3FDE-2371-6A58-6817E418C63E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1056F508-FEDC-9851-D9E6-680BFAE34424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EA7FC7C6-6083-F3E9-DA92-FD5975FDE657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0938D311-D0F9-2FE8-416D-8A0E4AEE5202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89DC6F78-7566-B6EC-D723-6968A570FA85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4F4395C-D536-7412-DA27-27CB4D046A4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A56B4B0D-3455-81B5-8078-7B59160A4A7E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2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71C11C32-989E-46E1-81D3-E3540A5E1417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3B7FB739-3C16-D6AE-B634-448D38364454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001067A1-DCFF-A844-2E14-B8C932B38B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800" y="76200"/>
              <a:ext cx="0" cy="6705600"/>
            </a:xfrm>
            <a:prstGeom prst="line">
              <a:avLst/>
            </a:prstGeom>
            <a:ln w="12700">
              <a:solidFill>
                <a:srgbClr val="7B7B7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Master Title Placeholder">
            <a:extLst>
              <a:ext uri="{FF2B5EF4-FFF2-40B4-BE49-F238E27FC236}">
                <a16:creationId xmlns:a16="http://schemas.microsoft.com/office/drawing/2014/main" id="{C5F0EFB3-EE4E-0B07-F454-E6D44406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32768"/>
            <a:ext cx="11088001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972000"/>
            <a:r>
              <a:rPr lang="en-US"/>
              <a:t>This is the title in 36pt</a:t>
            </a:r>
            <a:endParaRPr lang="en-US" dirty="0"/>
          </a:p>
        </p:txBody>
      </p:sp>
      <p:sp>
        <p:nvSpPr>
          <p:cNvPr id="2" name="empower - DO NOT DELETE!!!">
            <a:extLst>
              <a:ext uri="{FF2B5EF4-FFF2-40B4-BE49-F238E27FC236}">
                <a16:creationId xmlns:a16="http://schemas.microsoft.com/office/drawing/2014/main" id="{978CAA9E-CAAE-E314-D023-855631DDB452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6666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0" tIns="203200" rIns="203200" bIns="203200" rtlCol="0" anchor="ctr"/>
          <a:lstStyle/>
          <a:p>
            <a:pPr lvl="0" algn="ctr" defTabSz="486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702D8-C787-BB6D-E660-FE3EF595572A}"/>
              </a:ext>
            </a:extLst>
          </p:cNvPr>
          <p:cNvSpPr txBox="1">
            <a:spLocks/>
          </p:cNvSpPr>
          <p:nvPr/>
        </p:nvSpPr>
        <p:spPr>
          <a:xfrm>
            <a:off x="11233601" y="6525344"/>
            <a:ext cx="406400" cy="14157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28EFE765-FF9D-4A30-9EA2-0EADEF4E4456}" type="slidenum">
              <a:rPr lang="en-US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100000"/>
                </a:lnSpc>
                <a:spcAft>
                  <a:spcPts val="0"/>
                </a:spcAft>
              </a:pPr>
              <a:t>‹#›</a:t>
            </a:fld>
            <a:endParaRPr lang="en-US" sz="9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D2F2F-07C4-15CA-080C-498BFCC40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00" y="1700808"/>
            <a:ext cx="11088001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heading blue</a:t>
            </a:r>
          </a:p>
          <a:p>
            <a:pPr lvl="5"/>
            <a:r>
              <a:rPr lang="en-US"/>
              <a:t>Body heading light blue</a:t>
            </a:r>
          </a:p>
          <a:p>
            <a:pPr lvl="6"/>
            <a:r>
              <a:rPr lang="en-US"/>
              <a:t>Numbered</a:t>
            </a:r>
          </a:p>
          <a:p>
            <a:pPr lvl="7"/>
            <a:r>
              <a:rPr lang="en-US"/>
              <a:t>Numbered sub</a:t>
            </a:r>
          </a:p>
          <a:p>
            <a:pPr lvl="8"/>
            <a:r>
              <a:rPr lang="en-US"/>
              <a:t>Ninth level similar to subtitle</a:t>
            </a:r>
            <a:endParaRPr lang="en-US" dirty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7E20D2EC-CDD4-6ACF-993E-65381BD1BF63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6666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0" tIns="203200" rIns="203200" bIns="203200" rtlCol="0" anchor="ctr"/>
          <a:lstStyle/>
          <a:p>
            <a:pPr algn="ctr" defTabSz="486000">
              <a:lnSpc>
                <a:spcPct val="10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79" r:id="rId2"/>
    <p:sldLayoutId id="2147483802" r:id="rId3"/>
    <p:sldLayoutId id="2147483826" r:id="rId4"/>
    <p:sldLayoutId id="2147483790" r:id="rId5"/>
    <p:sldLayoutId id="2147483814" r:id="rId6"/>
    <p:sldLayoutId id="2147483778" r:id="rId7"/>
    <p:sldLayoutId id="2147483800" r:id="rId8"/>
    <p:sldLayoutId id="2147483827" r:id="rId9"/>
    <p:sldLayoutId id="2147483821" r:id="rId10"/>
    <p:sldLayoutId id="2147483782" r:id="rId11"/>
    <p:sldLayoutId id="2147483803" r:id="rId12"/>
    <p:sldLayoutId id="2147483828" r:id="rId13"/>
    <p:sldLayoutId id="2147483792" r:id="rId14"/>
    <p:sldLayoutId id="2147483815" r:id="rId15"/>
    <p:sldLayoutId id="2147483780" r:id="rId16"/>
    <p:sldLayoutId id="2147483804" r:id="rId17"/>
    <p:sldLayoutId id="2147483829" r:id="rId18"/>
    <p:sldLayoutId id="2147483791" r:id="rId19"/>
    <p:sldLayoutId id="2147483810" r:id="rId20"/>
    <p:sldLayoutId id="2147483772" r:id="rId21"/>
    <p:sldLayoutId id="2147483793" r:id="rId22"/>
    <p:sldLayoutId id="2147483816" r:id="rId23"/>
    <p:sldLayoutId id="2147483783" r:id="rId24"/>
    <p:sldLayoutId id="2147483805" r:id="rId25"/>
    <p:sldLayoutId id="2147483771" r:id="rId26"/>
    <p:sldLayoutId id="2147483794" r:id="rId27"/>
    <p:sldLayoutId id="2147483817" r:id="rId28"/>
    <p:sldLayoutId id="2147483781" r:id="rId29"/>
    <p:sldLayoutId id="2147483795" r:id="rId30"/>
    <p:sldLayoutId id="2147483822" r:id="rId31"/>
    <p:sldLayoutId id="2147483784" r:id="rId32"/>
    <p:sldLayoutId id="2147483806" r:id="rId33"/>
    <p:sldLayoutId id="2147483773" r:id="rId34"/>
    <p:sldLayoutId id="2147483796" r:id="rId35"/>
    <p:sldLayoutId id="2147483818" r:id="rId36"/>
    <p:sldLayoutId id="2147483785" r:id="rId37"/>
    <p:sldLayoutId id="2147483807" r:id="rId38"/>
    <p:sldLayoutId id="2147483830" r:id="rId39"/>
    <p:sldLayoutId id="2147483786" r:id="rId40"/>
    <p:sldLayoutId id="2147483811" r:id="rId41"/>
    <p:sldLayoutId id="2147483774" r:id="rId42"/>
    <p:sldLayoutId id="2147483797" r:id="rId43"/>
    <p:sldLayoutId id="2147483823" r:id="rId44"/>
    <p:sldLayoutId id="2147483787" r:id="rId45"/>
    <p:sldLayoutId id="2147483808" r:id="rId46"/>
    <p:sldLayoutId id="2147483775" r:id="rId47"/>
    <p:sldLayoutId id="2147483798" r:id="rId48"/>
    <p:sldLayoutId id="2147483819" r:id="rId49"/>
    <p:sldLayoutId id="2147483776" r:id="rId50"/>
    <p:sldLayoutId id="2147483801" r:id="rId51"/>
    <p:sldLayoutId id="2147483824" r:id="rId52"/>
    <p:sldLayoutId id="2147483788" r:id="rId53"/>
    <p:sldLayoutId id="2147483812" r:id="rId54"/>
    <p:sldLayoutId id="2147483777" r:id="rId55"/>
    <p:sldLayoutId id="2147483799" r:id="rId56"/>
    <p:sldLayoutId id="2147483820" r:id="rId57"/>
    <p:sldLayoutId id="2147483789" r:id="rId58"/>
    <p:sldLayoutId id="2147483809" r:id="rId59"/>
    <p:sldLayoutId id="2147483825" r:id="rId60"/>
  </p:sldLayoutIdLst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14="http://schemas.microsoft.com/office/drawing/2010/main" xmlns:p15="http://schemas.microsoft.com/office/powerpoint/2012/main"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spc="0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203200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203200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2032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2032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03200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b="1" kern="1200" baseline="0" dirty="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203200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b="1" kern="1200" baseline="0" noProof="0" dirty="0">
          <a:solidFill>
            <a:schemeClr val="accent2"/>
          </a:solidFill>
          <a:latin typeface="+mj-lt"/>
          <a:ea typeface="+mn-ea"/>
          <a:cs typeface="+mn-cs"/>
        </a:defRPr>
      </a:lvl6pPr>
      <a:lvl7pPr marL="250825" indent="-250825" algn="l" defTabSz="203200" rtl="0" eaLnBrk="1" latinLnBrk="0" hangingPunct="1">
        <a:lnSpc>
          <a:spcPct val="105000"/>
        </a:lnSpc>
        <a:spcBef>
          <a:spcPts val="1200"/>
        </a:spcBef>
        <a:spcAft>
          <a:spcPts val="0"/>
        </a:spcAft>
        <a:buFont typeface="+mj-lt"/>
        <a:buAutoNum type="arabicPeriod"/>
        <a:defRPr lang="en-US" sz="1800" b="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7pPr>
      <a:lvl8pPr marL="504000" indent="-252000" algn="l" defTabSz="2032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+mj-lt"/>
        <a:buAutoNum type="alphaLcParenR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03200" rtl="0" eaLnBrk="1" latinLnBrk="0" hangingPunct="1">
        <a:lnSpc>
          <a:spcPct val="105000"/>
        </a:lnSpc>
        <a:spcBef>
          <a:spcPts val="1800"/>
        </a:spcBef>
        <a:spcAft>
          <a:spcPts val="0"/>
        </a:spcAft>
        <a:buFontTx/>
        <a:buNone/>
        <a:defRPr lang="en-US" sz="2000" kern="1200" baseline="0" noProof="0" dirty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lvl1pPr marL="0" indent="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20320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20320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09600" indent="-203200" algn="l" defTabSz="203200" rtl="0" eaLnBrk="1" latinLnBrk="0" hangingPunct="1">
        <a:lnSpc>
          <a:spcPts val="2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12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203200" rtl="0" eaLnBrk="1" latinLnBrk="0" hangingPunct="1">
        <a:lnSpc>
          <a:spcPts val="2000"/>
        </a:lnSpc>
        <a:spcBef>
          <a:spcPts val="0"/>
        </a:spcBef>
        <a:spcAft>
          <a:spcPts val="400"/>
        </a:spcAft>
        <a:buFontTx/>
        <a:buNone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406400" indent="-40640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+mj-lt"/>
        <a:buAutoNum type="arabicPeriod"/>
        <a:defRPr lang="en-US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03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Tx/>
        <a:buNone/>
        <a:defRPr lang="en-US" sz="1800" b="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203200" rtl="0" eaLnBrk="1" latinLnBrk="0" hangingPunct="1">
        <a:lnSpc>
          <a:spcPts val="3200"/>
        </a:lnSpc>
        <a:spcBef>
          <a:spcPts val="0"/>
        </a:spcBef>
        <a:spcAft>
          <a:spcPts val="1600"/>
        </a:spcAft>
        <a:buFontTx/>
        <a:buNone/>
        <a:defRPr lang="en-US" sz="24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03200" rtl="0" eaLnBrk="1" latinLnBrk="0" hangingPunct="1">
        <a:lnSpc>
          <a:spcPts val="4000"/>
        </a:lnSpc>
        <a:spcBef>
          <a:spcPts val="1600"/>
        </a:spcBef>
        <a:spcAft>
          <a:spcPts val="1600"/>
        </a:spcAft>
        <a:buFontTx/>
        <a:buNone/>
        <a:defRPr lang="en-US" sz="3600" kern="1200" baseline="0" noProof="0" dirty="0">
          <a:solidFill>
            <a:schemeClr val="accent1"/>
          </a:solidFill>
          <a:latin typeface="+mj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5" orient="horz" pos="799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527" userDrawn="1">
          <p15:clr>
            <a:srgbClr val="5ACBF0"/>
          </p15:clr>
        </p15:guide>
        <p15:guide id="9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0.bin"/><Relationship Id="rId18" Type="http://schemas.openxmlformats.org/officeDocument/2006/relationships/image" Target="../media/image15.bin"/><Relationship Id="rId3" Type="http://schemas.openxmlformats.org/officeDocument/2006/relationships/tags" Target="../tags/tag31.xml"/><Relationship Id="rId21" Type="http://schemas.openxmlformats.org/officeDocument/2006/relationships/image" Target="../media/image18.bin"/><Relationship Id="rId7" Type="http://schemas.openxmlformats.org/officeDocument/2006/relationships/tags" Target="../tags/tag35.xml"/><Relationship Id="rId12" Type="http://schemas.openxmlformats.org/officeDocument/2006/relationships/image" Target="../media/image9.bin"/><Relationship Id="rId17" Type="http://schemas.openxmlformats.org/officeDocument/2006/relationships/image" Target="../media/image14.bin"/><Relationship Id="rId2" Type="http://schemas.openxmlformats.org/officeDocument/2006/relationships/tags" Target="../tags/tag30.xml"/><Relationship Id="rId16" Type="http://schemas.openxmlformats.org/officeDocument/2006/relationships/image" Target="../media/image13.bin"/><Relationship Id="rId20" Type="http://schemas.openxmlformats.org/officeDocument/2006/relationships/image" Target="../media/image17.bin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3.xml"/><Relationship Id="rId15" Type="http://schemas.openxmlformats.org/officeDocument/2006/relationships/image" Target="../media/image12.bin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16.bin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power.express" TargetMode="Externa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bin"/><Relationship Id="rId3" Type="http://schemas.openxmlformats.org/officeDocument/2006/relationships/tags" Target="../tags/tag12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om.com/share/48f5b21c6bb64ec2ba7f9a5897ad0f6c?sid=222b6b31-fe2d-4999-91e3-a7d39a9481e9" TargetMode="External"/><Relationship Id="rId3" Type="http://schemas.openxmlformats.org/officeDocument/2006/relationships/tags" Target="../tags/tag4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18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7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19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notesSlide" Target="../notesSlides/notesSlide4.xml"/><Relationship Id="rId33" Type="http://schemas.openxmlformats.org/officeDocument/2006/relationships/image" Target="../media/image26.bin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22.bin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slideLayout" Target="../slideLayouts/slideLayout14.xml"/><Relationship Id="rId32" Type="http://schemas.openxmlformats.org/officeDocument/2006/relationships/image" Target="../media/image25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image" Target="../media/image21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24.bin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image" Target="../media/image20.bin"/><Relationship Id="rId30" Type="http://schemas.openxmlformats.org/officeDocument/2006/relationships/image" Target="../media/image23.png"/><Relationship Id="rId8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slideLayout" Target="../slideLayouts/slideLayout134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bin"/><Relationship Id="rId3" Type="http://schemas.openxmlformats.org/officeDocument/2006/relationships/tags" Target="../tags/tag9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hyperlink" Target="mailto:info@empower.express" TargetMode="Externa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32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AFF1631-B803-68E6-E33B-6987C7FEC9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" b="69"/>
          <a:stretch/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C5118821-5055-0090-2D8B-952E34FFF5D2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1. Stay on brand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6EA734-1712-6F9E-4CE0-A6D2A033059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Branding concerns and issues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009EF4-BE91-1544-C954-6416B2CB3270}"/>
              </a:ext>
            </a:extLst>
          </p:cNvPr>
          <p:cNvSpPr/>
          <p:nvPr/>
        </p:nvSpPr>
        <p:spPr>
          <a:xfrm>
            <a:off x="8324826" y="0"/>
            <a:ext cx="3867173" cy="6858000"/>
          </a:xfrm>
          <a:prstGeom prst="rect">
            <a:avLst/>
          </a:prstGeom>
          <a:gradFill flip="none" rotWithShape="1">
            <a:gsLst>
              <a:gs pos="37000">
                <a:schemeClr val="accent6">
                  <a:lumMod val="10000"/>
                  <a:alpha val="0"/>
                </a:schemeClr>
              </a:gs>
              <a:gs pos="0">
                <a:schemeClr val="tx1">
                  <a:alpha val="62397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8DD4026E-5BD7-BC24-C7AE-5C582787CB82}"/>
              </a:ext>
            </a:extLst>
          </p:cNvPr>
          <p:cNvSpPr/>
          <p:nvPr/>
        </p:nvSpPr>
        <p:spPr bwMode="black">
          <a:xfrm>
            <a:off x="9211095" y="767924"/>
            <a:ext cx="2442107" cy="660400"/>
          </a:xfrm>
          <a:custGeom>
            <a:avLst/>
            <a:gdLst>
              <a:gd name="connsiteX0" fmla="*/ 6897053 w 7750397"/>
              <a:gd name="connsiteY0" fmla="*/ 282131 h 2095880"/>
              <a:gd name="connsiteX1" fmla="*/ 6921151 w 7750397"/>
              <a:gd name="connsiteY1" fmla="*/ 306229 h 2095880"/>
              <a:gd name="connsiteX2" fmla="*/ 6921151 w 7750397"/>
              <a:gd name="connsiteY2" fmla="*/ 709708 h 2095880"/>
              <a:gd name="connsiteX3" fmla="*/ 6897053 w 7750397"/>
              <a:gd name="connsiteY3" fmla="*/ 733806 h 2095880"/>
              <a:gd name="connsiteX4" fmla="*/ 6493574 w 7750397"/>
              <a:gd name="connsiteY4" fmla="*/ 733806 h 2095880"/>
              <a:gd name="connsiteX5" fmla="*/ 6469475 w 7750397"/>
              <a:gd name="connsiteY5" fmla="*/ 709708 h 2095880"/>
              <a:gd name="connsiteX6" fmla="*/ 6469475 w 7750397"/>
              <a:gd name="connsiteY6" fmla="*/ 306229 h 2095880"/>
              <a:gd name="connsiteX7" fmla="*/ 6493574 w 7750397"/>
              <a:gd name="connsiteY7" fmla="*/ 282131 h 2095880"/>
              <a:gd name="connsiteX8" fmla="*/ 6897053 w 7750397"/>
              <a:gd name="connsiteY8" fmla="*/ 282131 h 2095880"/>
              <a:gd name="connsiteX9" fmla="*/ 7040594 w 7750397"/>
              <a:gd name="connsiteY9" fmla="*/ 829342 h 2095880"/>
              <a:gd name="connsiteX10" fmla="*/ 7016497 w 7750397"/>
              <a:gd name="connsiteY10" fmla="*/ 853345 h 2095880"/>
              <a:gd name="connsiteX11" fmla="*/ 7016497 w 7750397"/>
              <a:gd name="connsiteY11" fmla="*/ 1256919 h 2095880"/>
              <a:gd name="connsiteX12" fmla="*/ 7040594 w 7750397"/>
              <a:gd name="connsiteY12" fmla="*/ 1281017 h 2095880"/>
              <a:gd name="connsiteX13" fmla="*/ 7444073 w 7750397"/>
              <a:gd name="connsiteY13" fmla="*/ 1281017 h 2095880"/>
              <a:gd name="connsiteX14" fmla="*/ 7468077 w 7750397"/>
              <a:gd name="connsiteY14" fmla="*/ 1256919 h 2095880"/>
              <a:gd name="connsiteX15" fmla="*/ 7468077 w 7750397"/>
              <a:gd name="connsiteY15" fmla="*/ 853345 h 2095880"/>
              <a:gd name="connsiteX16" fmla="*/ 7444073 w 7750397"/>
              <a:gd name="connsiteY16" fmla="*/ 829342 h 2095880"/>
              <a:gd name="connsiteX17" fmla="*/ 7040594 w 7750397"/>
              <a:gd name="connsiteY17" fmla="*/ 829342 h 2095880"/>
              <a:gd name="connsiteX18" fmla="*/ 7750398 w 7750397"/>
              <a:gd name="connsiteY18" fmla="*/ 366998 h 2095880"/>
              <a:gd name="connsiteX19" fmla="*/ 7383304 w 7750397"/>
              <a:gd name="connsiteY19" fmla="*/ 0 h 2095880"/>
              <a:gd name="connsiteX20" fmla="*/ 7040309 w 7750397"/>
              <a:gd name="connsiteY20" fmla="*/ 0 h 2095880"/>
              <a:gd name="connsiteX21" fmla="*/ 7016211 w 7750397"/>
              <a:gd name="connsiteY21" fmla="*/ 24098 h 2095880"/>
              <a:gd name="connsiteX22" fmla="*/ 7016401 w 7750397"/>
              <a:gd name="connsiteY22" fmla="*/ 709708 h 2095880"/>
              <a:gd name="connsiteX23" fmla="*/ 7040499 w 7750397"/>
              <a:gd name="connsiteY23" fmla="*/ 733806 h 2095880"/>
              <a:gd name="connsiteX24" fmla="*/ 7726299 w 7750397"/>
              <a:gd name="connsiteY24" fmla="*/ 733806 h 2095880"/>
              <a:gd name="connsiteX25" fmla="*/ 7750398 w 7750397"/>
              <a:gd name="connsiteY25" fmla="*/ 709708 h 2095880"/>
              <a:gd name="connsiteX26" fmla="*/ 7750398 w 7750397"/>
              <a:gd name="connsiteY26" fmla="*/ 366998 h 2095880"/>
              <a:gd name="connsiteX27" fmla="*/ 6719602 w 7750397"/>
              <a:gd name="connsiteY27" fmla="*/ 829437 h 2095880"/>
              <a:gd name="connsiteX28" fmla="*/ 6695599 w 7750397"/>
              <a:gd name="connsiteY28" fmla="*/ 853440 h 2095880"/>
              <a:gd name="connsiteX29" fmla="*/ 6695599 w 7750397"/>
              <a:gd name="connsiteY29" fmla="*/ 1031177 h 2095880"/>
              <a:gd name="connsiteX30" fmla="*/ 6719602 w 7750397"/>
              <a:gd name="connsiteY30" fmla="*/ 1055275 h 2095880"/>
              <a:gd name="connsiteX31" fmla="*/ 6896957 w 7750397"/>
              <a:gd name="connsiteY31" fmla="*/ 1055275 h 2095880"/>
              <a:gd name="connsiteX32" fmla="*/ 6921056 w 7750397"/>
              <a:gd name="connsiteY32" fmla="*/ 1031272 h 2095880"/>
              <a:gd name="connsiteX33" fmla="*/ 6921056 w 7750397"/>
              <a:gd name="connsiteY33" fmla="*/ 853440 h 2095880"/>
              <a:gd name="connsiteX34" fmla="*/ 6896957 w 7750397"/>
              <a:gd name="connsiteY34" fmla="*/ 829437 h 2095880"/>
              <a:gd name="connsiteX35" fmla="*/ 6719602 w 7750397"/>
              <a:gd name="connsiteY35" fmla="*/ 829437 h 2095880"/>
              <a:gd name="connsiteX36" fmla="*/ 1851660 w 7750397"/>
              <a:gd name="connsiteY36" fmla="*/ 1069181 h 2095880"/>
              <a:gd name="connsiteX37" fmla="*/ 1712595 w 7750397"/>
              <a:gd name="connsiteY37" fmla="*/ 1099566 h 2095880"/>
              <a:gd name="connsiteX38" fmla="*/ 1599057 w 7750397"/>
              <a:gd name="connsiteY38" fmla="*/ 1194721 h 2095880"/>
              <a:gd name="connsiteX39" fmla="*/ 1508189 w 7750397"/>
              <a:gd name="connsiteY39" fmla="*/ 1100233 h 2095880"/>
              <a:gd name="connsiteX40" fmla="*/ 1387126 w 7750397"/>
              <a:gd name="connsiteY40" fmla="*/ 1070515 h 2095880"/>
              <a:gd name="connsiteX41" fmla="*/ 1251299 w 7750397"/>
              <a:gd name="connsiteY41" fmla="*/ 1100900 h 2095880"/>
              <a:gd name="connsiteX42" fmla="*/ 1145000 w 7750397"/>
              <a:gd name="connsiteY42" fmla="*/ 1194816 h 2095880"/>
              <a:gd name="connsiteX43" fmla="*/ 1145000 w 7750397"/>
              <a:gd name="connsiteY43" fmla="*/ 1089755 h 2095880"/>
              <a:gd name="connsiteX44" fmla="*/ 887159 w 7750397"/>
              <a:gd name="connsiteY44" fmla="*/ 1089755 h 2095880"/>
              <a:gd name="connsiteX45" fmla="*/ 887159 w 7750397"/>
              <a:gd name="connsiteY45" fmla="*/ 1808512 h 2095880"/>
              <a:gd name="connsiteX46" fmla="*/ 1166717 w 7750397"/>
              <a:gd name="connsiteY46" fmla="*/ 1808512 h 2095880"/>
              <a:gd name="connsiteX47" fmla="*/ 1166717 w 7750397"/>
              <a:gd name="connsiteY47" fmla="*/ 1422368 h 2095880"/>
              <a:gd name="connsiteX48" fmla="*/ 1191292 w 7750397"/>
              <a:gd name="connsiteY48" fmla="*/ 1327785 h 2095880"/>
              <a:gd name="connsiteX49" fmla="*/ 1263110 w 7750397"/>
              <a:gd name="connsiteY49" fmla="*/ 1295400 h 2095880"/>
              <a:gd name="connsiteX50" fmla="*/ 1339501 w 7750397"/>
              <a:gd name="connsiteY50" fmla="*/ 1327499 h 2095880"/>
              <a:gd name="connsiteX51" fmla="*/ 1362837 w 7750397"/>
              <a:gd name="connsiteY51" fmla="*/ 1433608 h 2095880"/>
              <a:gd name="connsiteX52" fmla="*/ 1362837 w 7750397"/>
              <a:gd name="connsiteY52" fmla="*/ 1808512 h 2095880"/>
              <a:gd name="connsiteX53" fmla="*/ 1641062 w 7750397"/>
              <a:gd name="connsiteY53" fmla="*/ 1808512 h 2095880"/>
              <a:gd name="connsiteX54" fmla="*/ 1641062 w 7750397"/>
              <a:gd name="connsiteY54" fmla="*/ 1426369 h 2095880"/>
              <a:gd name="connsiteX55" fmla="*/ 1665351 w 7750397"/>
              <a:gd name="connsiteY55" fmla="*/ 1327214 h 2095880"/>
              <a:gd name="connsiteX56" fmla="*/ 1741456 w 7750397"/>
              <a:gd name="connsiteY56" fmla="*/ 1295400 h 2095880"/>
              <a:gd name="connsiteX57" fmla="*/ 1814608 w 7750397"/>
              <a:gd name="connsiteY57" fmla="*/ 1325880 h 2095880"/>
              <a:gd name="connsiteX58" fmla="*/ 1837277 w 7750397"/>
              <a:gd name="connsiteY58" fmla="*/ 1423702 h 2095880"/>
              <a:gd name="connsiteX59" fmla="*/ 1837277 w 7750397"/>
              <a:gd name="connsiteY59" fmla="*/ 1808512 h 2095880"/>
              <a:gd name="connsiteX60" fmla="*/ 2116741 w 7750397"/>
              <a:gd name="connsiteY60" fmla="*/ 1808512 h 2095880"/>
              <a:gd name="connsiteX61" fmla="*/ 2116741 w 7750397"/>
              <a:gd name="connsiteY61" fmla="*/ 1318546 h 2095880"/>
              <a:gd name="connsiteX62" fmla="*/ 2047208 w 7750397"/>
              <a:gd name="connsiteY62" fmla="*/ 1134713 h 2095880"/>
              <a:gd name="connsiteX63" fmla="*/ 1851660 w 7750397"/>
              <a:gd name="connsiteY63" fmla="*/ 1069277 h 2095880"/>
              <a:gd name="connsiteX64" fmla="*/ 411575 w 7750397"/>
              <a:gd name="connsiteY64" fmla="*/ 1066324 h 2095880"/>
              <a:gd name="connsiteX65" fmla="*/ 0 w 7750397"/>
              <a:gd name="connsiteY65" fmla="*/ 1456277 h 2095880"/>
              <a:gd name="connsiteX66" fmla="*/ 400717 w 7750397"/>
              <a:gd name="connsiteY66" fmla="*/ 1834134 h 2095880"/>
              <a:gd name="connsiteX67" fmla="*/ 796100 w 7750397"/>
              <a:gd name="connsiteY67" fmla="*/ 1596676 h 2095880"/>
              <a:gd name="connsiteX68" fmla="*/ 523494 w 7750397"/>
              <a:gd name="connsiteY68" fmla="*/ 1596676 h 2095880"/>
              <a:gd name="connsiteX69" fmla="*/ 416814 w 7750397"/>
              <a:gd name="connsiteY69" fmla="*/ 1656112 h 2095880"/>
              <a:gd name="connsiteX70" fmla="*/ 284607 w 7750397"/>
              <a:gd name="connsiteY70" fmla="*/ 1513046 h 2095880"/>
              <a:gd name="connsiteX71" fmla="*/ 818959 w 7750397"/>
              <a:gd name="connsiteY71" fmla="*/ 1513046 h 2095880"/>
              <a:gd name="connsiteX72" fmla="*/ 818959 w 7750397"/>
              <a:gd name="connsiteY72" fmla="*/ 1495520 h 2095880"/>
              <a:gd name="connsiteX73" fmla="*/ 411385 w 7750397"/>
              <a:gd name="connsiteY73" fmla="*/ 1066419 h 2095880"/>
              <a:gd name="connsiteX74" fmla="*/ 284797 w 7750397"/>
              <a:gd name="connsiteY74" fmla="*/ 1369885 h 2095880"/>
              <a:gd name="connsiteX75" fmla="*/ 408908 w 7750397"/>
              <a:gd name="connsiteY75" fmla="*/ 1236250 h 2095880"/>
              <a:gd name="connsiteX76" fmla="*/ 538448 w 7750397"/>
              <a:gd name="connsiteY76" fmla="*/ 1369885 h 2095880"/>
              <a:gd name="connsiteX77" fmla="*/ 284797 w 7750397"/>
              <a:gd name="connsiteY77" fmla="*/ 1369885 h 2095880"/>
              <a:gd name="connsiteX78" fmla="*/ 2702052 w 7750397"/>
              <a:gd name="connsiteY78" fmla="*/ 1072991 h 2095880"/>
              <a:gd name="connsiteX79" fmla="*/ 2470023 w 7750397"/>
              <a:gd name="connsiteY79" fmla="*/ 1183672 h 2095880"/>
              <a:gd name="connsiteX80" fmla="*/ 2470023 w 7750397"/>
              <a:gd name="connsiteY80" fmla="*/ 1091851 h 2095880"/>
              <a:gd name="connsiteX81" fmla="*/ 2217706 w 7750397"/>
              <a:gd name="connsiteY81" fmla="*/ 1091851 h 2095880"/>
              <a:gd name="connsiteX82" fmla="*/ 2217706 w 7750397"/>
              <a:gd name="connsiteY82" fmla="*/ 2095881 h 2095880"/>
              <a:gd name="connsiteX83" fmla="*/ 2494312 w 7750397"/>
              <a:gd name="connsiteY83" fmla="*/ 2095881 h 2095880"/>
              <a:gd name="connsiteX84" fmla="*/ 2494312 w 7750397"/>
              <a:gd name="connsiteY84" fmla="*/ 1740980 h 2095880"/>
              <a:gd name="connsiteX85" fmla="*/ 2696718 w 7750397"/>
              <a:gd name="connsiteY85" fmla="*/ 1832705 h 2095880"/>
              <a:gd name="connsiteX86" fmla="*/ 3013901 w 7750397"/>
              <a:gd name="connsiteY86" fmla="*/ 1452182 h 2095880"/>
              <a:gd name="connsiteX87" fmla="*/ 2702147 w 7750397"/>
              <a:gd name="connsiteY87" fmla="*/ 1072991 h 2095880"/>
              <a:gd name="connsiteX88" fmla="*/ 2611660 w 7750397"/>
              <a:gd name="connsiteY88" fmla="*/ 1614202 h 2095880"/>
              <a:gd name="connsiteX89" fmla="*/ 2494312 w 7750397"/>
              <a:gd name="connsiteY89" fmla="*/ 1452182 h 2095880"/>
              <a:gd name="connsiteX90" fmla="*/ 2614422 w 7750397"/>
              <a:gd name="connsiteY90" fmla="*/ 1286161 h 2095880"/>
              <a:gd name="connsiteX91" fmla="*/ 2729103 w 7750397"/>
              <a:gd name="connsiteY91" fmla="*/ 1452182 h 2095880"/>
              <a:gd name="connsiteX92" fmla="*/ 2611660 w 7750397"/>
              <a:gd name="connsiteY92" fmla="*/ 1614202 h 2095880"/>
              <a:gd name="connsiteX93" fmla="*/ 3458623 w 7750397"/>
              <a:gd name="connsiteY93" fmla="*/ 1066324 h 2095880"/>
              <a:gd name="connsiteX94" fmla="*/ 3053810 w 7750397"/>
              <a:gd name="connsiteY94" fmla="*/ 1449515 h 2095880"/>
              <a:gd name="connsiteX95" fmla="*/ 3458623 w 7750397"/>
              <a:gd name="connsiteY95" fmla="*/ 1834134 h 2095880"/>
              <a:gd name="connsiteX96" fmla="*/ 3863435 w 7750397"/>
              <a:gd name="connsiteY96" fmla="*/ 1449515 h 2095880"/>
              <a:gd name="connsiteX97" fmla="*/ 3458623 w 7750397"/>
              <a:gd name="connsiteY97" fmla="*/ 1066324 h 2095880"/>
              <a:gd name="connsiteX98" fmla="*/ 3458623 w 7750397"/>
              <a:gd name="connsiteY98" fmla="*/ 1635728 h 2095880"/>
              <a:gd name="connsiteX99" fmla="*/ 3341180 w 7750397"/>
              <a:gd name="connsiteY99" fmla="*/ 1449515 h 2095880"/>
              <a:gd name="connsiteX100" fmla="*/ 3458623 w 7750397"/>
              <a:gd name="connsiteY100" fmla="*/ 1264634 h 2095880"/>
              <a:gd name="connsiteX101" fmla="*/ 3577400 w 7750397"/>
              <a:gd name="connsiteY101" fmla="*/ 1449515 h 2095880"/>
              <a:gd name="connsiteX102" fmla="*/ 3458623 w 7750397"/>
              <a:gd name="connsiteY102" fmla="*/ 1635728 h 2095880"/>
              <a:gd name="connsiteX103" fmla="*/ 4805744 w 7750397"/>
              <a:gd name="connsiteY103" fmla="*/ 1091851 h 2095880"/>
              <a:gd name="connsiteX104" fmla="*/ 4699159 w 7750397"/>
              <a:gd name="connsiteY104" fmla="*/ 1529143 h 2095880"/>
              <a:gd name="connsiteX105" fmla="*/ 4588478 w 7750397"/>
              <a:gd name="connsiteY105" fmla="*/ 1091851 h 2095880"/>
              <a:gd name="connsiteX106" fmla="*/ 4348258 w 7750397"/>
              <a:gd name="connsiteY106" fmla="*/ 1091851 h 2095880"/>
              <a:gd name="connsiteX107" fmla="*/ 4237578 w 7750397"/>
              <a:gd name="connsiteY107" fmla="*/ 1529143 h 2095880"/>
              <a:gd name="connsiteX108" fmla="*/ 4130898 w 7750397"/>
              <a:gd name="connsiteY108" fmla="*/ 1091851 h 2095880"/>
              <a:gd name="connsiteX109" fmla="*/ 3848862 w 7750397"/>
              <a:gd name="connsiteY109" fmla="*/ 1091851 h 2095880"/>
              <a:gd name="connsiteX110" fmla="*/ 4085082 w 7750397"/>
              <a:gd name="connsiteY110" fmla="*/ 1808512 h 2095880"/>
              <a:gd name="connsiteX111" fmla="*/ 4364356 w 7750397"/>
              <a:gd name="connsiteY111" fmla="*/ 1808512 h 2095880"/>
              <a:gd name="connsiteX112" fmla="*/ 4468368 w 7750397"/>
              <a:gd name="connsiteY112" fmla="*/ 1394174 h 2095880"/>
              <a:gd name="connsiteX113" fmla="*/ 4572191 w 7750397"/>
              <a:gd name="connsiteY113" fmla="*/ 1808512 h 2095880"/>
              <a:gd name="connsiteX114" fmla="*/ 4851559 w 7750397"/>
              <a:gd name="connsiteY114" fmla="*/ 1808512 h 2095880"/>
              <a:gd name="connsiteX115" fmla="*/ 5076825 w 7750397"/>
              <a:gd name="connsiteY115" fmla="*/ 1091851 h 2095880"/>
              <a:gd name="connsiteX116" fmla="*/ 4805648 w 7750397"/>
              <a:gd name="connsiteY116" fmla="*/ 1091851 h 2095880"/>
              <a:gd name="connsiteX117" fmla="*/ 5476018 w 7750397"/>
              <a:gd name="connsiteY117" fmla="*/ 1066229 h 2095880"/>
              <a:gd name="connsiteX118" fmla="*/ 5064443 w 7750397"/>
              <a:gd name="connsiteY118" fmla="*/ 1456182 h 2095880"/>
              <a:gd name="connsiteX119" fmla="*/ 5465159 w 7750397"/>
              <a:gd name="connsiteY119" fmla="*/ 1834039 h 2095880"/>
              <a:gd name="connsiteX120" fmla="*/ 5860542 w 7750397"/>
              <a:gd name="connsiteY120" fmla="*/ 1596581 h 2095880"/>
              <a:gd name="connsiteX121" fmla="*/ 5587937 w 7750397"/>
              <a:gd name="connsiteY121" fmla="*/ 1596581 h 2095880"/>
              <a:gd name="connsiteX122" fmla="*/ 5481257 w 7750397"/>
              <a:gd name="connsiteY122" fmla="*/ 1656017 h 2095880"/>
              <a:gd name="connsiteX123" fmla="*/ 5349049 w 7750397"/>
              <a:gd name="connsiteY123" fmla="*/ 1512951 h 2095880"/>
              <a:gd name="connsiteX124" fmla="*/ 5883402 w 7750397"/>
              <a:gd name="connsiteY124" fmla="*/ 1512951 h 2095880"/>
              <a:gd name="connsiteX125" fmla="*/ 5883402 w 7750397"/>
              <a:gd name="connsiteY125" fmla="*/ 1495425 h 2095880"/>
              <a:gd name="connsiteX126" fmla="*/ 5475828 w 7750397"/>
              <a:gd name="connsiteY126" fmla="*/ 1066324 h 2095880"/>
              <a:gd name="connsiteX127" fmla="*/ 5349240 w 7750397"/>
              <a:gd name="connsiteY127" fmla="*/ 1369790 h 2095880"/>
              <a:gd name="connsiteX128" fmla="*/ 5473351 w 7750397"/>
              <a:gd name="connsiteY128" fmla="*/ 1236155 h 2095880"/>
              <a:gd name="connsiteX129" fmla="*/ 5602891 w 7750397"/>
              <a:gd name="connsiteY129" fmla="*/ 1369790 h 2095880"/>
              <a:gd name="connsiteX130" fmla="*/ 5349240 w 7750397"/>
              <a:gd name="connsiteY130" fmla="*/ 1369790 h 2095880"/>
              <a:gd name="connsiteX131" fmla="*/ 6443377 w 7750397"/>
              <a:gd name="connsiteY131" fmla="*/ 1072896 h 2095880"/>
              <a:gd name="connsiteX132" fmla="*/ 6220682 w 7750397"/>
              <a:gd name="connsiteY132" fmla="*/ 1222724 h 2095880"/>
              <a:gd name="connsiteX133" fmla="*/ 6220682 w 7750397"/>
              <a:gd name="connsiteY133" fmla="*/ 1091756 h 2095880"/>
              <a:gd name="connsiteX134" fmla="*/ 5957507 w 7750397"/>
              <a:gd name="connsiteY134" fmla="*/ 1091756 h 2095880"/>
              <a:gd name="connsiteX135" fmla="*/ 5957507 w 7750397"/>
              <a:gd name="connsiteY135" fmla="*/ 1808417 h 2095880"/>
              <a:gd name="connsiteX136" fmla="*/ 6243543 w 7750397"/>
              <a:gd name="connsiteY136" fmla="*/ 1808417 h 2095880"/>
              <a:gd name="connsiteX137" fmla="*/ 6243543 w 7750397"/>
              <a:gd name="connsiteY137" fmla="*/ 1514285 h 2095880"/>
              <a:gd name="connsiteX138" fmla="*/ 6410897 w 7750397"/>
              <a:gd name="connsiteY138" fmla="*/ 1353598 h 2095880"/>
              <a:gd name="connsiteX139" fmla="*/ 6468999 w 7750397"/>
              <a:gd name="connsiteY139" fmla="*/ 1357693 h 2095880"/>
              <a:gd name="connsiteX140" fmla="*/ 6468999 w 7750397"/>
              <a:gd name="connsiteY140" fmla="*/ 1072896 h 2095880"/>
              <a:gd name="connsiteX141" fmla="*/ 6443377 w 7750397"/>
              <a:gd name="connsiteY141" fmla="*/ 1072896 h 20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50397" h="2095880">
                <a:moveTo>
                  <a:pt x="6897053" y="282131"/>
                </a:moveTo>
                <a:lnTo>
                  <a:pt x="6921151" y="306229"/>
                </a:lnTo>
                <a:lnTo>
                  <a:pt x="6921151" y="709708"/>
                </a:lnTo>
                <a:lnTo>
                  <a:pt x="6897053" y="733806"/>
                </a:lnTo>
                <a:lnTo>
                  <a:pt x="6493574" y="733806"/>
                </a:lnTo>
                <a:lnTo>
                  <a:pt x="6469475" y="709708"/>
                </a:lnTo>
                <a:lnTo>
                  <a:pt x="6469475" y="306229"/>
                </a:lnTo>
                <a:lnTo>
                  <a:pt x="6493574" y="282131"/>
                </a:lnTo>
                <a:lnTo>
                  <a:pt x="6897053" y="282131"/>
                </a:lnTo>
                <a:close/>
                <a:moveTo>
                  <a:pt x="7040594" y="829342"/>
                </a:moveTo>
                <a:lnTo>
                  <a:pt x="7016497" y="853345"/>
                </a:lnTo>
                <a:lnTo>
                  <a:pt x="7016497" y="1256919"/>
                </a:lnTo>
                <a:lnTo>
                  <a:pt x="7040594" y="1281017"/>
                </a:lnTo>
                <a:lnTo>
                  <a:pt x="7444073" y="1281017"/>
                </a:lnTo>
                <a:lnTo>
                  <a:pt x="7468077" y="1256919"/>
                </a:lnTo>
                <a:lnTo>
                  <a:pt x="7468077" y="853345"/>
                </a:lnTo>
                <a:lnTo>
                  <a:pt x="7444073" y="829342"/>
                </a:lnTo>
                <a:lnTo>
                  <a:pt x="7040594" y="829342"/>
                </a:lnTo>
                <a:close/>
                <a:moveTo>
                  <a:pt x="7750398" y="366998"/>
                </a:moveTo>
                <a:lnTo>
                  <a:pt x="7383304" y="0"/>
                </a:lnTo>
                <a:lnTo>
                  <a:pt x="7040309" y="0"/>
                </a:lnTo>
                <a:lnTo>
                  <a:pt x="7016211" y="24098"/>
                </a:lnTo>
                <a:lnTo>
                  <a:pt x="7016401" y="709708"/>
                </a:lnTo>
                <a:lnTo>
                  <a:pt x="7040499" y="733806"/>
                </a:lnTo>
                <a:lnTo>
                  <a:pt x="7726299" y="733806"/>
                </a:lnTo>
                <a:lnTo>
                  <a:pt x="7750398" y="709708"/>
                </a:lnTo>
                <a:lnTo>
                  <a:pt x="7750398" y="366998"/>
                </a:lnTo>
                <a:close/>
                <a:moveTo>
                  <a:pt x="6719602" y="829437"/>
                </a:moveTo>
                <a:lnTo>
                  <a:pt x="6695599" y="853440"/>
                </a:lnTo>
                <a:lnTo>
                  <a:pt x="6695599" y="1031177"/>
                </a:lnTo>
                <a:lnTo>
                  <a:pt x="6719602" y="1055275"/>
                </a:lnTo>
                <a:lnTo>
                  <a:pt x="6896957" y="1055275"/>
                </a:lnTo>
                <a:lnTo>
                  <a:pt x="6921056" y="1031272"/>
                </a:lnTo>
                <a:lnTo>
                  <a:pt x="6921056" y="853440"/>
                </a:lnTo>
                <a:lnTo>
                  <a:pt x="6896957" y="829437"/>
                </a:lnTo>
                <a:lnTo>
                  <a:pt x="6719602" y="829437"/>
                </a:lnTo>
                <a:close/>
                <a:moveTo>
                  <a:pt x="1851660" y="1069181"/>
                </a:moveTo>
                <a:cubicBezTo>
                  <a:pt x="1800035" y="1069181"/>
                  <a:pt x="1753648" y="1079373"/>
                  <a:pt x="1712595" y="1099566"/>
                </a:cubicBezTo>
                <a:cubicBezTo>
                  <a:pt x="1671447" y="1119854"/>
                  <a:pt x="1633633" y="1151573"/>
                  <a:pt x="1599057" y="1194721"/>
                </a:cubicBezTo>
                <a:cubicBezTo>
                  <a:pt x="1572387" y="1151573"/>
                  <a:pt x="1542098" y="1120045"/>
                  <a:pt x="1508189" y="1100233"/>
                </a:cubicBezTo>
                <a:cubicBezTo>
                  <a:pt x="1474280" y="1080421"/>
                  <a:pt x="1433893" y="1070515"/>
                  <a:pt x="1387126" y="1070515"/>
                </a:cubicBezTo>
                <a:cubicBezTo>
                  <a:pt x="1335977" y="1070515"/>
                  <a:pt x="1290638" y="1080611"/>
                  <a:pt x="1251299" y="1100900"/>
                </a:cubicBezTo>
                <a:cubicBezTo>
                  <a:pt x="1211961" y="1121188"/>
                  <a:pt x="1176528" y="1152430"/>
                  <a:pt x="1145000" y="1194816"/>
                </a:cubicBezTo>
                <a:lnTo>
                  <a:pt x="1145000" y="1089755"/>
                </a:lnTo>
                <a:lnTo>
                  <a:pt x="887159" y="1089755"/>
                </a:lnTo>
                <a:lnTo>
                  <a:pt x="887159" y="1808512"/>
                </a:lnTo>
                <a:lnTo>
                  <a:pt x="1166717" y="1808512"/>
                </a:lnTo>
                <a:lnTo>
                  <a:pt x="1166717" y="1422368"/>
                </a:lnTo>
                <a:cubicBezTo>
                  <a:pt x="1166717" y="1380935"/>
                  <a:pt x="1174909" y="1349407"/>
                  <a:pt x="1191292" y="1327785"/>
                </a:cubicBezTo>
                <a:cubicBezTo>
                  <a:pt x="1207675" y="1306163"/>
                  <a:pt x="1231678" y="1295400"/>
                  <a:pt x="1263110" y="1295400"/>
                </a:cubicBezTo>
                <a:cubicBezTo>
                  <a:pt x="1298543" y="1295400"/>
                  <a:pt x="1323975" y="1306068"/>
                  <a:pt x="1339501" y="1327499"/>
                </a:cubicBezTo>
                <a:cubicBezTo>
                  <a:pt x="1355027" y="1348931"/>
                  <a:pt x="1362837" y="1384268"/>
                  <a:pt x="1362837" y="1433608"/>
                </a:cubicBezTo>
                <a:lnTo>
                  <a:pt x="1362837" y="1808512"/>
                </a:lnTo>
                <a:lnTo>
                  <a:pt x="1641062" y="1808512"/>
                </a:lnTo>
                <a:lnTo>
                  <a:pt x="1641062" y="1426369"/>
                </a:lnTo>
                <a:cubicBezTo>
                  <a:pt x="1641062" y="1381411"/>
                  <a:pt x="1649159" y="1348359"/>
                  <a:pt x="1665351" y="1327214"/>
                </a:cubicBezTo>
                <a:cubicBezTo>
                  <a:pt x="1681543" y="1306068"/>
                  <a:pt x="1706880" y="1295400"/>
                  <a:pt x="1741456" y="1295400"/>
                </a:cubicBezTo>
                <a:cubicBezTo>
                  <a:pt x="1776032" y="1295400"/>
                  <a:pt x="1799558" y="1305592"/>
                  <a:pt x="1814608" y="1325880"/>
                </a:cubicBezTo>
                <a:cubicBezTo>
                  <a:pt x="1829657" y="1346168"/>
                  <a:pt x="1837277" y="1378744"/>
                  <a:pt x="1837277" y="1423702"/>
                </a:cubicBezTo>
                <a:lnTo>
                  <a:pt x="1837277" y="1808512"/>
                </a:lnTo>
                <a:lnTo>
                  <a:pt x="2116741" y="1808512"/>
                </a:lnTo>
                <a:lnTo>
                  <a:pt x="2116741" y="1318546"/>
                </a:lnTo>
                <a:cubicBezTo>
                  <a:pt x="2116741" y="1239679"/>
                  <a:pt x="2093595" y="1178338"/>
                  <a:pt x="2047208" y="1134713"/>
                </a:cubicBezTo>
                <a:cubicBezTo>
                  <a:pt x="2000822" y="1091089"/>
                  <a:pt x="1935670" y="1069277"/>
                  <a:pt x="1851660" y="1069277"/>
                </a:cubicBezTo>
                <a:close/>
                <a:moveTo>
                  <a:pt x="411575" y="1066324"/>
                </a:moveTo>
                <a:cubicBezTo>
                  <a:pt x="156591" y="1066324"/>
                  <a:pt x="0" y="1216057"/>
                  <a:pt x="0" y="1456277"/>
                </a:cubicBezTo>
                <a:cubicBezTo>
                  <a:pt x="0" y="1696498"/>
                  <a:pt x="152495" y="1834134"/>
                  <a:pt x="400717" y="1834134"/>
                </a:cubicBezTo>
                <a:cubicBezTo>
                  <a:pt x="622078" y="1834134"/>
                  <a:pt x="757047" y="1751838"/>
                  <a:pt x="796100" y="1596676"/>
                </a:cubicBezTo>
                <a:lnTo>
                  <a:pt x="523494" y="1596676"/>
                </a:lnTo>
                <a:cubicBezTo>
                  <a:pt x="509968" y="1634490"/>
                  <a:pt x="472250" y="1656112"/>
                  <a:pt x="416814" y="1656112"/>
                </a:cubicBezTo>
                <a:cubicBezTo>
                  <a:pt x="334518" y="1656112"/>
                  <a:pt x="287274" y="1604867"/>
                  <a:pt x="284607" y="1513046"/>
                </a:cubicBezTo>
                <a:lnTo>
                  <a:pt x="818959" y="1513046"/>
                </a:lnTo>
                <a:lnTo>
                  <a:pt x="818959" y="1495520"/>
                </a:lnTo>
                <a:cubicBezTo>
                  <a:pt x="818959" y="1225582"/>
                  <a:pt x="665131" y="1066419"/>
                  <a:pt x="411385" y="1066419"/>
                </a:cubicBezTo>
                <a:close/>
                <a:moveTo>
                  <a:pt x="284797" y="1369885"/>
                </a:moveTo>
                <a:cubicBezTo>
                  <a:pt x="288703" y="1284923"/>
                  <a:pt x="334709" y="1236250"/>
                  <a:pt x="408908" y="1236250"/>
                </a:cubicBezTo>
                <a:cubicBezTo>
                  <a:pt x="489871" y="1236250"/>
                  <a:pt x="533019" y="1280827"/>
                  <a:pt x="538448" y="1369885"/>
                </a:cubicBezTo>
                <a:lnTo>
                  <a:pt x="284797" y="1369885"/>
                </a:lnTo>
                <a:close/>
                <a:moveTo>
                  <a:pt x="2702052" y="1072991"/>
                </a:moveTo>
                <a:cubicBezTo>
                  <a:pt x="2599563" y="1072991"/>
                  <a:pt x="2526697" y="1106710"/>
                  <a:pt x="2470023" y="1183672"/>
                </a:cubicBezTo>
                <a:lnTo>
                  <a:pt x="2470023" y="1091851"/>
                </a:lnTo>
                <a:lnTo>
                  <a:pt x="2217706" y="1091851"/>
                </a:lnTo>
                <a:lnTo>
                  <a:pt x="2217706" y="2095881"/>
                </a:lnTo>
                <a:lnTo>
                  <a:pt x="2494312" y="2095881"/>
                </a:lnTo>
                <a:lnTo>
                  <a:pt x="2494312" y="1740980"/>
                </a:lnTo>
                <a:cubicBezTo>
                  <a:pt x="2544223" y="1804416"/>
                  <a:pt x="2608993" y="1832705"/>
                  <a:pt x="2696718" y="1832705"/>
                </a:cubicBezTo>
                <a:cubicBezTo>
                  <a:pt x="2888361" y="1832705"/>
                  <a:pt x="3013901" y="1685544"/>
                  <a:pt x="3013901" y="1452182"/>
                </a:cubicBezTo>
                <a:cubicBezTo>
                  <a:pt x="3013901" y="1218819"/>
                  <a:pt x="2884361" y="1072991"/>
                  <a:pt x="2702147" y="1072991"/>
                </a:cubicBezTo>
                <a:close/>
                <a:moveTo>
                  <a:pt x="2611660" y="1614202"/>
                </a:moveTo>
                <a:cubicBezTo>
                  <a:pt x="2533460" y="1614202"/>
                  <a:pt x="2494312" y="1560195"/>
                  <a:pt x="2494312" y="1452182"/>
                </a:cubicBezTo>
                <a:cubicBezTo>
                  <a:pt x="2494312" y="1338834"/>
                  <a:pt x="2529364" y="1286161"/>
                  <a:pt x="2614422" y="1286161"/>
                </a:cubicBezTo>
                <a:cubicBezTo>
                  <a:pt x="2692718" y="1286161"/>
                  <a:pt x="2729103" y="1340168"/>
                  <a:pt x="2729103" y="1452182"/>
                </a:cubicBezTo>
                <a:cubicBezTo>
                  <a:pt x="2729103" y="1564196"/>
                  <a:pt x="2688622" y="1614202"/>
                  <a:pt x="2611660" y="1614202"/>
                </a:cubicBezTo>
                <a:close/>
                <a:moveTo>
                  <a:pt x="3458623" y="1066324"/>
                </a:moveTo>
                <a:cubicBezTo>
                  <a:pt x="3206306" y="1066324"/>
                  <a:pt x="3053810" y="1211961"/>
                  <a:pt x="3053810" y="1449515"/>
                </a:cubicBezTo>
                <a:cubicBezTo>
                  <a:pt x="3053810" y="1687068"/>
                  <a:pt x="3206306" y="1834134"/>
                  <a:pt x="3458623" y="1834134"/>
                </a:cubicBezTo>
                <a:cubicBezTo>
                  <a:pt x="3710940" y="1834134"/>
                  <a:pt x="3863435" y="1687068"/>
                  <a:pt x="3863435" y="1449515"/>
                </a:cubicBezTo>
                <a:cubicBezTo>
                  <a:pt x="3863435" y="1211961"/>
                  <a:pt x="3710940" y="1066324"/>
                  <a:pt x="3458623" y="1066324"/>
                </a:cubicBezTo>
                <a:close/>
                <a:moveTo>
                  <a:pt x="3458623" y="1635728"/>
                </a:moveTo>
                <a:cubicBezTo>
                  <a:pt x="3372231" y="1635728"/>
                  <a:pt x="3341180" y="1576388"/>
                  <a:pt x="3341180" y="1449515"/>
                </a:cubicBezTo>
                <a:cubicBezTo>
                  <a:pt x="3341180" y="1322642"/>
                  <a:pt x="3372231" y="1264634"/>
                  <a:pt x="3458623" y="1264634"/>
                </a:cubicBezTo>
                <a:cubicBezTo>
                  <a:pt x="3545015" y="1264634"/>
                  <a:pt x="3577400" y="1322737"/>
                  <a:pt x="3577400" y="1449515"/>
                </a:cubicBezTo>
                <a:cubicBezTo>
                  <a:pt x="3577400" y="1576292"/>
                  <a:pt x="3545015" y="1635728"/>
                  <a:pt x="3458623" y="1635728"/>
                </a:cubicBezTo>
                <a:close/>
                <a:moveTo>
                  <a:pt x="4805744" y="1091851"/>
                </a:moveTo>
                <a:lnTo>
                  <a:pt x="4699159" y="1529143"/>
                </a:lnTo>
                <a:lnTo>
                  <a:pt x="4588478" y="1091851"/>
                </a:lnTo>
                <a:lnTo>
                  <a:pt x="4348258" y="1091851"/>
                </a:lnTo>
                <a:lnTo>
                  <a:pt x="4237578" y="1529143"/>
                </a:lnTo>
                <a:lnTo>
                  <a:pt x="4130898" y="1091851"/>
                </a:lnTo>
                <a:lnTo>
                  <a:pt x="3848862" y="1091851"/>
                </a:lnTo>
                <a:lnTo>
                  <a:pt x="4085082" y="1808512"/>
                </a:lnTo>
                <a:lnTo>
                  <a:pt x="4364356" y="1808512"/>
                </a:lnTo>
                <a:lnTo>
                  <a:pt x="4468368" y="1394174"/>
                </a:lnTo>
                <a:lnTo>
                  <a:pt x="4572191" y="1808512"/>
                </a:lnTo>
                <a:lnTo>
                  <a:pt x="4851559" y="1808512"/>
                </a:lnTo>
                <a:lnTo>
                  <a:pt x="5076825" y="1091851"/>
                </a:lnTo>
                <a:lnTo>
                  <a:pt x="4805648" y="1091851"/>
                </a:lnTo>
                <a:close/>
                <a:moveTo>
                  <a:pt x="5476018" y="1066229"/>
                </a:moveTo>
                <a:cubicBezTo>
                  <a:pt x="5221034" y="1066229"/>
                  <a:pt x="5064443" y="1215962"/>
                  <a:pt x="5064443" y="1456182"/>
                </a:cubicBezTo>
                <a:cubicBezTo>
                  <a:pt x="5064443" y="1696402"/>
                  <a:pt x="5216938" y="1834039"/>
                  <a:pt x="5465159" y="1834039"/>
                </a:cubicBezTo>
                <a:cubicBezTo>
                  <a:pt x="5686521" y="1834039"/>
                  <a:pt x="5821490" y="1751743"/>
                  <a:pt x="5860542" y="1596581"/>
                </a:cubicBezTo>
                <a:lnTo>
                  <a:pt x="5587937" y="1596581"/>
                </a:lnTo>
                <a:cubicBezTo>
                  <a:pt x="5574411" y="1634395"/>
                  <a:pt x="5536597" y="1656017"/>
                  <a:pt x="5481257" y="1656017"/>
                </a:cubicBezTo>
                <a:cubicBezTo>
                  <a:pt x="5398961" y="1656017"/>
                  <a:pt x="5351717" y="1604772"/>
                  <a:pt x="5349049" y="1512951"/>
                </a:cubicBezTo>
                <a:lnTo>
                  <a:pt x="5883402" y="1512951"/>
                </a:lnTo>
                <a:lnTo>
                  <a:pt x="5883402" y="1495425"/>
                </a:lnTo>
                <a:cubicBezTo>
                  <a:pt x="5883402" y="1225487"/>
                  <a:pt x="5729573" y="1066324"/>
                  <a:pt x="5475828" y="1066324"/>
                </a:cubicBezTo>
                <a:close/>
                <a:moveTo>
                  <a:pt x="5349240" y="1369790"/>
                </a:moveTo>
                <a:cubicBezTo>
                  <a:pt x="5353146" y="1284827"/>
                  <a:pt x="5399151" y="1236155"/>
                  <a:pt x="5473351" y="1236155"/>
                </a:cubicBezTo>
                <a:cubicBezTo>
                  <a:pt x="5554314" y="1236155"/>
                  <a:pt x="5597462" y="1280732"/>
                  <a:pt x="5602891" y="1369790"/>
                </a:cubicBezTo>
                <a:lnTo>
                  <a:pt x="5349240" y="1369790"/>
                </a:lnTo>
                <a:close/>
                <a:moveTo>
                  <a:pt x="6443377" y="1072896"/>
                </a:moveTo>
                <a:cubicBezTo>
                  <a:pt x="6327267" y="1072896"/>
                  <a:pt x="6258497" y="1117378"/>
                  <a:pt x="6220682" y="1222724"/>
                </a:cubicBezTo>
                <a:lnTo>
                  <a:pt x="6220682" y="1091756"/>
                </a:lnTo>
                <a:lnTo>
                  <a:pt x="5957507" y="1091756"/>
                </a:lnTo>
                <a:lnTo>
                  <a:pt x="5957507" y="1808417"/>
                </a:lnTo>
                <a:lnTo>
                  <a:pt x="6243543" y="1808417"/>
                </a:lnTo>
                <a:lnTo>
                  <a:pt x="6243543" y="1514285"/>
                </a:lnTo>
                <a:cubicBezTo>
                  <a:pt x="6243543" y="1403604"/>
                  <a:pt x="6296216" y="1353598"/>
                  <a:pt x="6410897" y="1353598"/>
                </a:cubicBezTo>
                <a:cubicBezTo>
                  <a:pt x="6428423" y="1353598"/>
                  <a:pt x="6447378" y="1355027"/>
                  <a:pt x="6468999" y="1357693"/>
                </a:cubicBezTo>
                <a:lnTo>
                  <a:pt x="6468999" y="1072896"/>
                </a:lnTo>
                <a:lnTo>
                  <a:pt x="6443377" y="10728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3E1FB8-32AC-55A8-99E6-18A60F7BF34D}"/>
              </a:ext>
            </a:extLst>
          </p:cNvPr>
          <p:cNvGrpSpPr/>
          <p:nvPr/>
        </p:nvGrpSpPr>
        <p:grpSpPr>
          <a:xfrm>
            <a:off x="7513275" y="5957741"/>
            <a:ext cx="4176075" cy="905350"/>
            <a:chOff x="7513275" y="5957741"/>
            <a:chExt cx="4176075" cy="9053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284E715-2290-843C-2F73-1D134422E896}"/>
                </a:ext>
              </a:extLst>
            </p:cNvPr>
            <p:cNvGrpSpPr/>
            <p:nvPr/>
          </p:nvGrpSpPr>
          <p:grpSpPr>
            <a:xfrm>
              <a:off x="7513666" y="5957741"/>
              <a:ext cx="4175684" cy="900259"/>
              <a:chOff x="7513666" y="5965525"/>
              <a:chExt cx="4175684" cy="900259"/>
            </a:xfrm>
          </p:grpSpPr>
          <p:pic>
            <p:nvPicPr>
              <p:cNvPr id="3" name="Picture 2" descr="A green and white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45A0BDF3-D4CE-C02A-2F5F-4E8BF997C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0303" y="6412767"/>
                <a:ext cx="1359047" cy="453016"/>
              </a:xfrm>
              <a:prstGeom prst="rect">
                <a:avLst/>
              </a:prstGeom>
            </p:spPr>
          </p:pic>
          <p:pic>
            <p:nvPicPr>
              <p:cNvPr id="4" name="Picture 3" descr="A blue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4C870136-E0EF-1C4A-E7FC-4CB47F32A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3666" y="5965525"/>
                <a:ext cx="1350388" cy="900259"/>
              </a:xfrm>
              <a:prstGeom prst="rect">
                <a:avLst/>
              </a:prstGeom>
            </p:spPr>
          </p:pic>
          <p:pic>
            <p:nvPicPr>
              <p:cNvPr id="5" name="Picture 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1A039B9E-DC0B-8EB9-D27F-F36BD4AF5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1209" y="6420885"/>
                <a:ext cx="1334693" cy="44489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909CB2-378D-C519-062A-46F29856B455}"/>
                </a:ext>
              </a:extLst>
            </p:cNvPr>
            <p:cNvGrpSpPr/>
            <p:nvPr/>
          </p:nvGrpSpPr>
          <p:grpSpPr>
            <a:xfrm>
              <a:off x="10331719" y="6413091"/>
              <a:ext cx="1350000" cy="444909"/>
              <a:chOff x="10331719" y="6413091"/>
              <a:chExt cx="1350000" cy="444909"/>
            </a:xfrm>
          </p:grpSpPr>
          <p:pic>
            <p:nvPicPr>
              <p:cNvPr id="16" name="Picture 15" descr="A green and blue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852368BC-5AF9-123C-9800-8F8BB34FE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1719" y="6413092"/>
                <a:ext cx="1350000" cy="444908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F0E820-75AE-E950-97E8-F356BF3A68E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331719" y="6469489"/>
                <a:ext cx="1069433" cy="324000"/>
              </a:xfrm>
              <a:prstGeom prst="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defTabSz="486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Content</a:t>
                </a:r>
                <a:br>
                  <a:rPr lang="en-US" sz="1100" dirty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</a:br>
                <a:r>
                  <a:rPr lang="en-US" sz="1100" dirty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Enablement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92E18B2-49B3-F75D-A48E-044C510DF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63426" y="6413091"/>
                <a:ext cx="381429" cy="36000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4ABC0C4-8736-2236-81F1-87DF631DA4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13275" y="5963091"/>
              <a:ext cx="1350390" cy="900000"/>
              <a:chOff x="5329043" y="5778000"/>
              <a:chExt cx="1620468" cy="1080000"/>
            </a:xfrm>
          </p:grpSpPr>
          <p:grpSp>
            <p:nvGrpSpPr>
              <p:cNvPr id="12" name="Flag - Brand Control">
                <a:extLst>
                  <a:ext uri="{FF2B5EF4-FFF2-40B4-BE49-F238E27FC236}">
                    <a16:creationId xmlns:a16="http://schemas.microsoft.com/office/drawing/2014/main" id="{C915D63C-F2D7-847E-3528-4B17451548F7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5329043" y="5778000"/>
                <a:ext cx="1620468" cy="1080000"/>
                <a:chOff x="8320370" y="1780869"/>
                <a:chExt cx="1620468" cy="1080000"/>
              </a:xfrm>
            </p:grpSpPr>
            <p:pic>
              <p:nvPicPr>
                <p:cNvPr id="13" name="Picture 12" descr="A blue background with white text&#10;&#10;Description automatically generated">
                  <a:extLst>
                    <a:ext uri="{FF2B5EF4-FFF2-40B4-BE49-F238E27FC236}">
                      <a16:creationId xmlns:a16="http://schemas.microsoft.com/office/drawing/2014/main" id="{CC861B65-A52E-783F-8F36-836EEECD1F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0838" y="1780869"/>
                  <a:ext cx="1620000" cy="108000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2BA34AC-50E4-16BD-266D-FC3153364CC5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320370" y="2031784"/>
                  <a:ext cx="1008000" cy="576000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defTabSz="486000">
                    <a:lnSpc>
                      <a:spcPct val="100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chemeClr val="bg1"/>
                      </a:solidFill>
                      <a:latin typeface="Segoe UI Semibold" panose="020B0702040204020203" pitchFamily="34" charset="0"/>
                    </a:rPr>
                    <a:t>Brand Control</a:t>
                  </a: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2EBBEB-46AB-EE3E-2A21-6405250EF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5538" y="5877103"/>
                <a:ext cx="375454" cy="39600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3B649DF-18F1-8F98-52A3-E68011D7681D}"/>
                </a:ext>
              </a:extLst>
            </p:cNvPr>
            <p:cNvGrpSpPr/>
            <p:nvPr/>
          </p:nvGrpSpPr>
          <p:grpSpPr>
            <a:xfrm>
              <a:off x="8915513" y="6413092"/>
              <a:ext cx="1350389" cy="443812"/>
              <a:chOff x="8915513" y="6413092"/>
              <a:chExt cx="1350389" cy="443812"/>
            </a:xfrm>
          </p:grpSpPr>
          <p:pic>
            <p:nvPicPr>
              <p:cNvPr id="10" name="Picture 9" descr="A orange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765E3FD5-3961-BF42-0227-1768F4E48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513" y="6413092"/>
                <a:ext cx="1350389" cy="44381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6E42AA-AD6B-9655-621D-09E4638A4E2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8915513" y="6469489"/>
                <a:ext cx="840242" cy="32400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/>
              <a:lstStyle/>
              <a:p>
                <a:pPr defTabSz="486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Content Creation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D883C5E-FC1C-8B88-9157-12D8A1EC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58315" y="6436501"/>
                <a:ext cx="360104" cy="290037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0B3E59-5C17-B0E3-9913-780A2693945A}"/>
              </a:ext>
            </a:extLst>
          </p:cNvPr>
          <p:cNvGrpSpPr/>
          <p:nvPr/>
        </p:nvGrpSpPr>
        <p:grpSpPr>
          <a:xfrm>
            <a:off x="5058509" y="2663602"/>
            <a:ext cx="963637" cy="696351"/>
            <a:chOff x="5058509" y="2663602"/>
            <a:chExt cx="963637" cy="6963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F7478CE-BE20-ECE9-65E6-CAB945250A3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58509" y="2663602"/>
              <a:ext cx="963637" cy="696351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 defTabSz="48600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sz="1400" dirty="0" err="1">
                <a:solidFill>
                  <a:schemeClr val="accent5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375D8BD-F6AF-6BFE-014D-D0933E014C0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5348726" y="2834374"/>
              <a:ext cx="383202" cy="354806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 defTabSz="48600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sz="1400" dirty="0" err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67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O_OBJECT3">
            <a:extLst>
              <a:ext uri="{FF2B5EF4-FFF2-40B4-BE49-F238E27FC236}">
                <a16:creationId xmlns:a16="http://schemas.microsoft.com/office/drawing/2014/main" id="{8A8C1250-CF83-6F78-E288-8A516DAD17AD}"/>
              </a:ext>
            </a:extLst>
          </p:cNvPr>
          <p:cNvSpPr/>
          <p:nvPr/>
        </p:nvSpPr>
        <p:spPr>
          <a:xfrm>
            <a:off x="848149" y="5514138"/>
            <a:ext cx="10273692" cy="72000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72000" bIns="7200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Email us on </a:t>
            </a:r>
            <a:r>
              <a:rPr lang="en-US" sz="2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info@empower.express</a:t>
            </a:r>
            <a:endParaRPr lang="en-US" sz="200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9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hyp="http://schemas.microsoft.com/office/drawing/2018/hyperlinkcolor"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682AD-FDCE-F3FB-0D82-EEC0C121725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en-US" dirty="0"/>
              <a:t>Introduction to empower</a:t>
            </a:r>
          </a:p>
          <a:p>
            <a:pPr lvl="1"/>
            <a:r>
              <a:rPr lang="en-US" dirty="0"/>
              <a:t>Toolbar overview</a:t>
            </a:r>
          </a:p>
          <a:p>
            <a:pPr lvl="1"/>
            <a:r>
              <a:rPr lang="en-US" dirty="0"/>
              <a:t>Functionality overview</a:t>
            </a:r>
          </a:p>
          <a:p>
            <a:pPr lvl="1"/>
            <a:r>
              <a:rPr lang="en-US" dirty="0"/>
              <a:t>What makes a good template</a:t>
            </a:r>
          </a:p>
          <a:p>
            <a:pPr lvl="1"/>
            <a:r>
              <a:rPr lang="en-US" dirty="0"/>
              <a:t>Setting up libraries - detail</a:t>
            </a:r>
          </a:p>
          <a:p>
            <a:pPr lvl="1"/>
            <a:r>
              <a:rPr lang="en-US" dirty="0"/>
              <a:t>Saving content to the library (including bulk uploading)</a:t>
            </a:r>
          </a:p>
          <a:p>
            <a:pPr lvl="1"/>
            <a:r>
              <a:rPr lang="en-US" dirty="0"/>
              <a:t>Using libraries</a:t>
            </a:r>
          </a:p>
          <a:p>
            <a:pPr lvl="1"/>
            <a:r>
              <a:rPr lang="en-US" dirty="0"/>
              <a:t>The design check</a:t>
            </a:r>
          </a:p>
          <a:p>
            <a:pPr lvl="1"/>
            <a:r>
              <a:rPr lang="en-US" dirty="0"/>
              <a:t>Link to full manual</a:t>
            </a:r>
          </a:p>
          <a:p>
            <a:pPr lvl="1"/>
            <a:r>
              <a:rPr lang="en-US"/>
              <a:t>Any other useful videos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E78D8-FC6F-56AF-DA7D-2B61C1F9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29E4B-58BC-9AF6-E03B-FDAB08597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Additional videos and information</a:t>
            </a:r>
          </a:p>
        </p:txBody>
      </p:sp>
      <p:grpSp>
        <p:nvGrpSpPr>
          <p:cNvPr id="6" name="Post-it Yellow">
            <a:extLst>
              <a:ext uri="{FF2B5EF4-FFF2-40B4-BE49-F238E27FC236}">
                <a16:creationId xmlns:a16="http://schemas.microsoft.com/office/drawing/2014/main" id="{89408DAC-D71E-6A05-1C48-9CFFDC89EA32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4000987" y="2060040"/>
            <a:ext cx="3933548" cy="3426362"/>
            <a:chOff x="5211890" y="1700808"/>
            <a:chExt cx="2021028" cy="1760439"/>
          </a:xfrm>
        </p:grpSpPr>
        <p:sp>
          <p:nvSpPr>
            <p:cNvPr id="7" name="Freeform: Shape 85">
              <a:extLst>
                <a:ext uri="{FF2B5EF4-FFF2-40B4-BE49-F238E27FC236}">
                  <a16:creationId xmlns:a16="http://schemas.microsoft.com/office/drawing/2014/main" id="{25067B90-147D-2F3F-8DD8-AC381D1047FC}"/>
                </a:ext>
              </a:extLst>
            </p:cNvPr>
            <p:cNvSpPr/>
            <p:nvPr/>
          </p:nvSpPr>
          <p:spPr>
            <a:xfrm>
              <a:off x="5294356" y="3248266"/>
              <a:ext cx="1856097" cy="212981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8" name="Rectangle 86">
              <a:extLst>
                <a:ext uri="{FF2B5EF4-FFF2-40B4-BE49-F238E27FC236}">
                  <a16:creationId xmlns:a16="http://schemas.microsoft.com/office/drawing/2014/main" id="{E5162165-93DD-166B-7758-2320EB1F6AEF}"/>
                </a:ext>
              </a:extLst>
            </p:cNvPr>
            <p:cNvSpPr/>
            <p:nvPr/>
          </p:nvSpPr>
          <p:spPr>
            <a:xfrm>
              <a:off x="5211890" y="1700809"/>
              <a:ext cx="2021028" cy="1760438"/>
            </a:xfrm>
            <a:prstGeom prst="rect">
              <a:avLst/>
            </a:prstGeom>
            <a:solidFill>
              <a:srgbClr val="FFD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t" anchorCtr="0"/>
            <a:lstStyle/>
            <a:p>
              <a:pPr>
                <a:lnSpc>
                  <a:spcPct val="120000"/>
                </a:lnSpc>
                <a:spcBef>
                  <a:spcPts val="500"/>
                </a:spcBef>
              </a:pPr>
              <a:endParaRPr lang="en-US" sz="1400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9" name="Rectangle 87">
              <a:extLst>
                <a:ext uri="{FF2B5EF4-FFF2-40B4-BE49-F238E27FC236}">
                  <a16:creationId xmlns:a16="http://schemas.microsoft.com/office/drawing/2014/main" id="{6A0BBC7D-20EA-4038-AD95-8BAABD09F72C}"/>
                </a:ext>
              </a:extLst>
            </p:cNvPr>
            <p:cNvSpPr/>
            <p:nvPr/>
          </p:nvSpPr>
          <p:spPr>
            <a:xfrm>
              <a:off x="5211890" y="1700808"/>
              <a:ext cx="2021028" cy="343285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0" name="Textfeld 51">
              <a:extLst>
                <a:ext uri="{FF2B5EF4-FFF2-40B4-BE49-F238E27FC236}">
                  <a16:creationId xmlns:a16="http://schemas.microsoft.com/office/drawing/2014/main" id="{733B58DA-5472-59EB-3825-3B7AD0962806}"/>
                </a:ext>
              </a:extLst>
            </p:cNvPr>
            <p:cNvSpPr txBox="1"/>
            <p:nvPr/>
          </p:nvSpPr>
          <p:spPr>
            <a:xfrm>
              <a:off x="5211890" y="1700808"/>
              <a:ext cx="2021028" cy="343285"/>
            </a:xfrm>
            <a:prstGeom prst="rect">
              <a:avLst/>
            </a:prstGeom>
            <a:noFill/>
          </p:spPr>
          <p:txBody>
            <a:bodyPr vert="horz" wrap="square" lIns="180000" tIns="0" rIns="180000" bIns="0" rtlCol="0" anchor="ctr">
              <a:norm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dk1"/>
                  </a:solidFill>
                  <a:latin typeface="+mj-lt"/>
                </a:rPr>
                <a:t>To be updated</a:t>
              </a:r>
              <a:endParaRPr lang="en-US" sz="1600" b="0" i="0" u="none" baseline="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feld 52">
              <a:extLst>
                <a:ext uri="{FF2B5EF4-FFF2-40B4-BE49-F238E27FC236}">
                  <a16:creationId xmlns:a16="http://schemas.microsoft.com/office/drawing/2014/main" id="{E84CB1EF-C29F-833B-12F7-1FF834A6F0FE}"/>
                </a:ext>
              </a:extLst>
            </p:cNvPr>
            <p:cNvSpPr txBox="1"/>
            <p:nvPr/>
          </p:nvSpPr>
          <p:spPr>
            <a:xfrm>
              <a:off x="5211890" y="2057247"/>
              <a:ext cx="2021028" cy="1404000"/>
            </a:xfrm>
            <a:prstGeom prst="rect">
              <a:avLst/>
            </a:prstGeom>
            <a:solidFill>
              <a:srgbClr val="FFD938"/>
            </a:solidFill>
          </p:spPr>
          <p:txBody>
            <a:bodyPr vert="horz" wrap="square" lIns="180000" tIns="108000" rIns="180000" bIns="180000" rtlCol="0" anchor="t">
              <a:norm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</a:rPr>
                <a:t>Add links to other useful training content once complete</a:t>
              </a:r>
              <a:endParaRPr lang="en-US" sz="1600" b="0" i="0" u="none" baseline="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0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4BA7C3-9EAF-8530-28D1-46DC538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This slide is to test the design check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A54DD-9492-33CA-A280-A699A72CE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This is a subhead with the wrong color blue – run the design check tool and correct the formats</a:t>
            </a:r>
          </a:p>
        </p:txBody>
      </p:sp>
      <p:grpSp>
        <p:nvGrpSpPr>
          <p:cNvPr id="11" name="Key Message Arrow">
            <a:extLst>
              <a:ext uri="{FF2B5EF4-FFF2-40B4-BE49-F238E27FC236}">
                <a16:creationId xmlns:a16="http://schemas.microsoft.com/office/drawing/2014/main" id="{5CF2CE6A-4015-515D-93F1-739ED1596ADC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550863" y="1700213"/>
            <a:ext cx="6793680" cy="720000"/>
            <a:chOff x="552000" y="5300806"/>
            <a:chExt cx="6793680" cy="720000"/>
          </a:xfrm>
        </p:grpSpPr>
        <p:sp>
          <p:nvSpPr>
            <p:cNvPr id="12" name="MIO_OBJECT1">
              <a:extLst>
                <a:ext uri="{FF2B5EF4-FFF2-40B4-BE49-F238E27FC236}">
                  <a16:creationId xmlns:a16="http://schemas.microsoft.com/office/drawing/2014/main" id="{2A1D2FD6-E5F1-D51F-A237-7EBE37AEC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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MIO_OBJECT3">
              <a:extLst>
                <a:ext uri="{FF2B5EF4-FFF2-40B4-BE49-F238E27FC236}">
                  <a16:creationId xmlns:a16="http://schemas.microsoft.com/office/drawing/2014/main" id="{4516ACC3-FA87-018D-0D27-0CD243BB7755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Placeholder issues</a:t>
              </a:r>
              <a:endParaRPr lang="en-US" dirty="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4" name="Key Message Arrow">
            <a:extLst>
              <a:ext uri="{FF2B5EF4-FFF2-40B4-BE49-F238E27FC236}">
                <a16:creationId xmlns:a16="http://schemas.microsoft.com/office/drawing/2014/main" id="{1B30FC5F-8BFB-5FCA-CE93-414707916E6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52000" y="2900808"/>
            <a:ext cx="6793680" cy="720000"/>
            <a:chOff x="552000" y="5300806"/>
            <a:chExt cx="6793680" cy="720000"/>
          </a:xfrm>
        </p:grpSpPr>
        <p:sp>
          <p:nvSpPr>
            <p:cNvPr id="15" name="MIO_OBJECT1">
              <a:extLst>
                <a:ext uri="{FF2B5EF4-FFF2-40B4-BE49-F238E27FC236}">
                  <a16:creationId xmlns:a16="http://schemas.microsoft.com/office/drawing/2014/main" id="{1A99E147-1D34-D0E7-8C18-059E3C9012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</a:t>
              </a:r>
            </a:p>
          </p:txBody>
        </p:sp>
        <p:sp>
          <p:nvSpPr>
            <p:cNvPr id="16" name="MIO_OBJECT3">
              <a:extLst>
                <a:ext uri="{FF2B5EF4-FFF2-40B4-BE49-F238E27FC236}">
                  <a16:creationId xmlns:a16="http://schemas.microsoft.com/office/drawing/2014/main" id="{A2EB2E63-89E6-649D-84EE-504E99CE4EDD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rgbClr val="7030A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Wrong color</a:t>
              </a:r>
            </a:p>
          </p:txBody>
        </p:sp>
      </p:grpSp>
      <p:grpSp>
        <p:nvGrpSpPr>
          <p:cNvPr id="17" name="Key Message Arrow">
            <a:extLst>
              <a:ext uri="{FF2B5EF4-FFF2-40B4-BE49-F238E27FC236}">
                <a16:creationId xmlns:a16="http://schemas.microsoft.com/office/drawing/2014/main" id="{AA9C76B0-7D3C-82ED-CBD0-7C071ABE3189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552000" y="4100808"/>
            <a:ext cx="6793680" cy="720000"/>
            <a:chOff x="552000" y="5300806"/>
            <a:chExt cx="6793680" cy="720000"/>
          </a:xfrm>
        </p:grpSpPr>
        <p:sp>
          <p:nvSpPr>
            <p:cNvPr id="18" name="MIO_OBJECT1">
              <a:extLst>
                <a:ext uri="{FF2B5EF4-FFF2-40B4-BE49-F238E27FC236}">
                  <a16:creationId xmlns:a16="http://schemas.microsoft.com/office/drawing/2014/main" id="{B949E454-ED68-DBFD-E9DB-84DB98E2E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</a:t>
              </a:r>
            </a:p>
          </p:txBody>
        </p:sp>
        <p:sp>
          <p:nvSpPr>
            <p:cNvPr id="19" name="MIO_OBJECT3">
              <a:extLst>
                <a:ext uri="{FF2B5EF4-FFF2-40B4-BE49-F238E27FC236}">
                  <a16:creationId xmlns:a16="http://schemas.microsoft.com/office/drawing/2014/main" id="{024CA9FA-8102-8EBB-3C88-7DF6EACCECA2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Wrong fonts</a:t>
              </a:r>
              <a:endParaRPr lang="en-US" dirty="0">
                <a:solidFill>
                  <a:schemeClr val="accent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20" name="Key Message Arrow">
            <a:extLst>
              <a:ext uri="{FF2B5EF4-FFF2-40B4-BE49-F238E27FC236}">
                <a16:creationId xmlns:a16="http://schemas.microsoft.com/office/drawing/2014/main" id="{56044284-2905-DB55-B902-FE62D0D3AE81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552000" y="5300809"/>
            <a:ext cx="6793680" cy="720000"/>
            <a:chOff x="552000" y="5300806"/>
            <a:chExt cx="6793680" cy="720000"/>
          </a:xfrm>
        </p:grpSpPr>
        <p:sp>
          <p:nvSpPr>
            <p:cNvPr id="21" name="MIO_OBJECT1">
              <a:extLst>
                <a:ext uri="{FF2B5EF4-FFF2-40B4-BE49-F238E27FC236}">
                  <a16:creationId xmlns:a16="http://schemas.microsoft.com/office/drawing/2014/main" id="{B225AC3F-CAD7-9BB7-5218-F47DF314A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</a:t>
              </a:r>
            </a:p>
          </p:txBody>
        </p:sp>
        <p:sp>
          <p:nvSpPr>
            <p:cNvPr id="22" name="MIO_OBJECT3">
              <a:extLst>
                <a:ext uri="{FF2B5EF4-FFF2-40B4-BE49-F238E27FC236}">
                  <a16:creationId xmlns:a16="http://schemas.microsoft.com/office/drawing/2014/main" id="{6463391A-89E1-1BEE-BA16-C59F4423FA33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Wrong bullets</a:t>
              </a:r>
              <a:endParaRPr lang="en-US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E29CDB5-455F-B941-1848-AAD547BFB832}"/>
              </a:ext>
            </a:extLst>
          </p:cNvPr>
          <p:cNvPicPr>
            <a:picLocks/>
          </p:cNvPicPr>
          <p:nvPr/>
        </p:nvPicPr>
        <p:blipFill>
          <a:blip r:embed="rId8"/>
          <a:srcRect b="20000"/>
          <a:stretch/>
        </p:blipFill>
        <p:spPr>
          <a:xfrm>
            <a:off x="7755600" y="1700212"/>
            <a:ext cx="388440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4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1475-81B5-6C34-4673-8F19BDAD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slide to test out ‘Apply formats’</a:t>
            </a:r>
          </a:p>
        </p:txBody>
      </p:sp>
      <p:sp>
        <p:nvSpPr>
          <p:cNvPr id="11" name="_Footnotes - full width">
            <a:extLst>
              <a:ext uri="{FF2B5EF4-FFF2-40B4-BE49-F238E27FC236}">
                <a16:creationId xmlns:a16="http://schemas.microsoft.com/office/drawing/2014/main" id="{42F2B12F-D060-90F1-885F-A0D57826051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1999" y="4582033"/>
            <a:ext cx="116400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latin typeface="Century Gothic" panose="020B0502020202020204" pitchFamily="34" charset="0"/>
                <a:cs typeface="Arial" panose="020B0604020202020204" pitchFamily="34" charset="0"/>
              </a:rPr>
              <a:t>NOTE: this footnote text comes from excel and it is in the wrong position and the wrong format – apply the correct format and position from the text elements.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716B94-DAD7-E9D4-6841-6C53E4FF1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30998"/>
              </p:ext>
            </p:extLst>
          </p:nvPr>
        </p:nvGraphicFramePr>
        <p:xfrm>
          <a:off x="552000" y="2371598"/>
          <a:ext cx="5041900" cy="2114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388715603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22418957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0452920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25002289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408726907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u="none" strike="noStrike">
                          <a:effectLst/>
                        </a:rPr>
                        <a:t>Costs</a:t>
                      </a:r>
                      <a:endParaRPr lang="en-GB" sz="800" b="0" i="0" u="none" strike="noStrike">
                        <a:solidFill>
                          <a:srgbClr val="AA000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u="none" strike="noStrike" dirty="0">
                          <a:effectLst/>
                        </a:rPr>
                        <a:t> PLANNED EXPENSES </a:t>
                      </a:r>
                      <a:endParaRPr lang="en-GB" sz="800" b="0" i="0" u="none" strike="noStrike" dirty="0">
                        <a:solidFill>
                          <a:srgbClr val="AA000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u="none" strike="noStrike">
                          <a:effectLst/>
                        </a:rPr>
                        <a:t> ACTUAL EXPENSES </a:t>
                      </a:r>
                      <a:endParaRPr lang="en-GB" sz="800" b="0" i="0" u="none" strike="noStrike">
                        <a:solidFill>
                          <a:srgbClr val="AA000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u="none" strike="noStrike">
                          <a:effectLst/>
                        </a:rPr>
                        <a:t> VARIANCE </a:t>
                      </a:r>
                      <a:endParaRPr lang="en-GB" sz="800" b="0" i="0" u="none" strike="noStrike">
                        <a:solidFill>
                          <a:srgbClr val="AA000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800" u="none" strike="noStrike">
                          <a:effectLst/>
                        </a:rPr>
                        <a:t> VARIANCE % </a:t>
                      </a:r>
                      <a:endParaRPr lang="en-GB" sz="800" b="0" i="0" u="none" strike="noStrike">
                        <a:solidFill>
                          <a:srgbClr val="AA000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338995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Employee Costs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15,000.00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70,000.00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55,000.00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366.67%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377292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Office Costs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100,000.00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70,000.00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-30,000.00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-30.00%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734072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Marketing Costs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30,000.00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50,000.00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20,000.00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66.67%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514492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Training / Travel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20,000.00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25,000.00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5,000.00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>
                          <a:effectLst/>
                        </a:rPr>
                        <a:t>25.00%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113822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165,000.00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215,000.00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50,000.00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u="none" strike="noStrike" dirty="0">
                          <a:effectLst/>
                        </a:rPr>
                        <a:t>30.30%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729578"/>
                  </a:ext>
                </a:extLst>
              </a:tr>
            </a:tbl>
          </a:graphicData>
        </a:graphic>
      </p:graphicFrame>
      <p:sp>
        <p:nvSpPr>
          <p:cNvPr id="13" name="_Subheading">
            <a:extLst>
              <a:ext uri="{FF2B5EF4-FFF2-40B4-BE49-F238E27FC236}">
                <a16:creationId xmlns:a16="http://schemas.microsoft.com/office/drawing/2014/main" id="{A08B77C2-5995-8EF6-7F52-33603F87890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2000" y="956760"/>
            <a:ext cx="11088001" cy="3120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b="1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b="1" kern="1200" baseline="0" noProof="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250825" indent="-250825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 lang="en-US" sz="1800" b="0" kern="1200" baseline="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kern="1200" baseline="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/>
                </a:solidFill>
                <a:ea typeface="+mj-ea"/>
                <a:cs typeface="+mj-cs"/>
              </a:rPr>
              <a:t>R</a:t>
            </a:r>
            <a:r>
              <a:rPr lang="pl-PL" sz="2000" dirty="0">
                <a:solidFill>
                  <a:schemeClr val="accent2"/>
                </a:solidFill>
                <a:ea typeface="+mj-ea"/>
                <a:cs typeface="+mj-cs"/>
              </a:rPr>
              <a:t>estyle to </a:t>
            </a:r>
            <a:r>
              <a:rPr lang="en-GB" sz="2000" dirty="0">
                <a:solidFill>
                  <a:schemeClr val="accent2"/>
                </a:solidFill>
                <a:ea typeface="+mj-ea"/>
                <a:cs typeface="+mj-cs"/>
              </a:rPr>
              <a:t>the correct </a:t>
            </a:r>
            <a:r>
              <a:rPr lang="pl-PL" sz="2000" dirty="0">
                <a:solidFill>
                  <a:schemeClr val="accent2"/>
                </a:solidFill>
                <a:ea typeface="+mj-ea"/>
                <a:cs typeface="+mj-cs"/>
              </a:rPr>
              <a:t>brand </a:t>
            </a:r>
            <a:r>
              <a:rPr lang="en-GB" sz="2000" dirty="0">
                <a:solidFill>
                  <a:schemeClr val="accent2"/>
                </a:solidFill>
                <a:ea typeface="+mj-ea"/>
                <a:cs typeface="+mj-cs"/>
              </a:rPr>
              <a:t>format</a:t>
            </a:r>
            <a:endParaRPr lang="en-US" sz="2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71071-C827-3A05-7154-4BBCAFD81B1E}"/>
              </a:ext>
            </a:extLst>
          </p:cNvPr>
          <p:cNvSpPr/>
          <p:nvPr/>
        </p:nvSpPr>
        <p:spPr>
          <a:xfrm>
            <a:off x="279699" y="1522670"/>
            <a:ext cx="9714156" cy="5593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 defTabSz="486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</a:rPr>
              <a:t>Heading box – wrong color, style, format, size and </a:t>
            </a:r>
            <a:r>
              <a:rPr lang="en-US" sz="1400" dirty="0" err="1">
                <a:solidFill>
                  <a:schemeClr val="bg1"/>
                </a:solidFill>
              </a:rPr>
              <a:t>postiion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7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29390F1-01FE-DF8E-C7E9-C784E4306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8799"/>
            <a:ext cx="3454399" cy="2641600"/>
          </a:xfrm>
        </p:spPr>
        <p:txBody>
          <a:bodyPr/>
          <a:lstStyle/>
          <a:p>
            <a:r>
              <a:rPr lang="en-US"/>
              <a:t>Q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0BF6E2-3C08-A7F9-9CEC-A05CFFCB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60" y="838200"/>
            <a:ext cx="5759450" cy="2641600"/>
          </a:xfrm>
        </p:spPr>
        <p:txBody>
          <a:bodyPr rIns="248400" anchor="t"/>
          <a:lstStyle/>
          <a:p>
            <a:r>
              <a:rPr lang="en-US" noProof="0" dirty="0"/>
              <a:t>How can I ensure users</a:t>
            </a:r>
            <a:br>
              <a:rPr lang="en-US" noProof="0" dirty="0"/>
            </a:br>
            <a:r>
              <a:rPr lang="en-US" noProof="0" dirty="0"/>
              <a:t>stay on brand and use the correct templates, fonts and colors?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3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D985-0DEA-2E87-E049-FED17B00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vice-Mockups_Laptop" descr="A white computer with a blank screen&#10;&#10;Description automatically generated">
            <a:hlinkClick r:id="rId8" tooltip="Brand Challenges - Stay on Brand"/>
            <a:extLst>
              <a:ext uri="{FF2B5EF4-FFF2-40B4-BE49-F238E27FC236}">
                <a16:creationId xmlns:a16="http://schemas.microsoft.com/office/drawing/2014/main" id="{4F30E2CA-7DAB-F293-7000-593759BE79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50" y="367539"/>
            <a:ext cx="6122922" cy="6122922"/>
          </a:xfrm>
          <a:prstGeom prst="rect">
            <a:avLst/>
          </a:prstGeom>
          <a:solidFill>
            <a:srgbClr val="EDFCFF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0C7FEC-6055-22A6-8D87-DBFC64D2CC41}"/>
              </a:ext>
            </a:extLst>
          </p:cNvPr>
          <p:cNvGrpSpPr/>
          <p:nvPr/>
        </p:nvGrpSpPr>
        <p:grpSpPr>
          <a:xfrm>
            <a:off x="8094411" y="2655000"/>
            <a:ext cx="1548000" cy="1548000"/>
            <a:chOff x="5119869" y="3084102"/>
            <a:chExt cx="1635888" cy="1635888"/>
          </a:xfrm>
          <a:noFill/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00C6AA-ECEF-AADB-0757-33525B74034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19869" y="3084102"/>
              <a:ext cx="1635888" cy="1635888"/>
            </a:xfrm>
            <a:prstGeom prst="ellipse">
              <a:avLst/>
            </a:prstGeom>
            <a:grp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 defTabSz="48600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sz="1400" dirty="0" err="1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>
              <a:hlinkClick r:id="rId8" tooltip="Brand Challenges - Stay on Brand"/>
              <a:extLst>
                <a:ext uri="{FF2B5EF4-FFF2-40B4-BE49-F238E27FC236}">
                  <a16:creationId xmlns:a16="http://schemas.microsoft.com/office/drawing/2014/main" id="{F1BDA0E9-2238-1777-4164-601406C9743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5655952" y="3558663"/>
              <a:ext cx="827882" cy="686766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 defTabSz="48600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sz="14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3A3FF6F-A789-0F44-1407-2E7B54364A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0799" y="1659285"/>
            <a:ext cx="5040000" cy="35394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203200" rtl="0" eaLnBrk="1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lang="en-US" sz="2000" b="1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203200" rtl="0" eaLnBrk="1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lang="en-US" sz="2000" b="1" kern="1200" baseline="0" noProof="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250825" indent="-250825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lang="en-US" sz="1800" b="0" kern="1200" baseline="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03200" rtl="0" eaLnBrk="1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lang="en-US" sz="2000" kern="1200" baseline="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4"/>
                </a:solidFill>
                <a:latin typeface="Segoe UI Semibold" panose="020B0702040204020203" pitchFamily="34" charset="0"/>
              </a:rPr>
              <a:t>Ctrl click</a:t>
            </a:r>
            <a:br>
              <a:rPr lang="en-US" sz="5400" b="1" dirty="0">
                <a:solidFill>
                  <a:schemeClr val="accent2"/>
                </a:solidFill>
                <a:latin typeface="Segoe UI Semibold" panose="020B0702040204020203" pitchFamily="34" charset="0"/>
              </a:rPr>
            </a:br>
            <a:r>
              <a:rPr lang="en-US" sz="5400" dirty="0">
                <a:solidFill>
                  <a:schemeClr val="tx2"/>
                </a:solidFill>
                <a:latin typeface="Segoe UI Semibold" panose="020B0702040204020203" pitchFamily="34" charset="0"/>
              </a:rPr>
              <a:t>to watch our</a:t>
            </a:r>
            <a:br>
              <a:rPr lang="en-US" sz="5400" dirty="0">
                <a:solidFill>
                  <a:schemeClr val="tx2"/>
                </a:solidFill>
                <a:latin typeface="Segoe UI Semibold" panose="020B0702040204020203" pitchFamily="34" charset="0"/>
              </a:rPr>
            </a:br>
            <a:r>
              <a:rPr lang="en-US" sz="5400" dirty="0">
                <a:solidFill>
                  <a:schemeClr val="tx2"/>
                </a:solidFill>
                <a:latin typeface="Segoe UI Semibold" panose="020B0702040204020203" pitchFamily="34" charset="0"/>
              </a:rPr>
              <a:t>‘how to’ video on </a:t>
            </a:r>
            <a:r>
              <a:rPr lang="en-US" sz="5400" dirty="0">
                <a:solidFill>
                  <a:schemeClr val="accent2"/>
                </a:solidFill>
                <a:latin typeface="Segoe UI Semibold" panose="020B0702040204020203" pitchFamily="34" charset="0"/>
              </a:rPr>
              <a:t>empower® branding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9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9B8F7-E55E-C71C-7F5E-E74B7E032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C2AE-6784-2D0E-8787-4BC3CCDA56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 dirty="0"/>
              <a:t>Four tools to protect and promote your brand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0037113-BA76-333C-7798-50B078AD980D}"/>
              </a:ext>
            </a:extLst>
          </p:cNvPr>
          <p:cNvCxnSpPr>
            <a:cxnSpLocks/>
            <a:stCxn id="55" idx="2"/>
            <a:endCxn id="71" idx="0"/>
          </p:cNvCxnSpPr>
          <p:nvPr/>
        </p:nvCxnSpPr>
        <p:spPr>
          <a:xfrm rot="10800000" flipH="1">
            <a:off x="1547677" y="3858051"/>
            <a:ext cx="9096647" cy="12700"/>
          </a:xfrm>
          <a:prstGeom prst="bentConnector5">
            <a:avLst>
              <a:gd name="adj1" fmla="val -10938"/>
              <a:gd name="adj2" fmla="val -16843669"/>
              <a:gd name="adj3" fmla="val 111055"/>
            </a:avLst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ap page spacers - Vertical">
            <a:extLst>
              <a:ext uri="{FF2B5EF4-FFF2-40B4-BE49-F238E27FC236}">
                <a16:creationId xmlns:a16="http://schemas.microsoft.com/office/drawing/2014/main" id="{12E33771-09AA-38C0-CD97-8BB13AD3BB2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06001" y="1700808"/>
            <a:ext cx="180000" cy="2766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1E808B-A324-09A1-9A3B-BABDEA6B56A0}"/>
              </a:ext>
            </a:extLst>
          </p:cNvPr>
          <p:cNvGrpSpPr/>
          <p:nvPr/>
        </p:nvGrpSpPr>
        <p:grpSpPr>
          <a:xfrm>
            <a:off x="1420799" y="2133231"/>
            <a:ext cx="1685150" cy="3118057"/>
            <a:chOff x="803021" y="2133231"/>
            <a:chExt cx="1685150" cy="3118057"/>
          </a:xfrm>
        </p:grpSpPr>
        <p:sp>
          <p:nvSpPr>
            <p:cNvPr id="14" name="Body 1">
              <a:extLst>
                <a:ext uri="{FF2B5EF4-FFF2-40B4-BE49-F238E27FC236}">
                  <a16:creationId xmlns:a16="http://schemas.microsoft.com/office/drawing/2014/main" id="{EBA907CD-4451-77C0-B83B-8421EF88C3D3}"/>
                </a:ext>
              </a:extLst>
            </p:cNvPr>
            <p:cNvSpPr txBox="1"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803021" y="4758845"/>
              <a:ext cx="1685150" cy="4924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x-none"/>
              </a:defPPr>
              <a:lvl1pPr algn="ctr">
                <a:spcBef>
                  <a:spcPts val="300"/>
                </a:spcBef>
                <a:spcAft>
                  <a:spcPts val="300"/>
                </a:spcAft>
                <a:defRPr sz="1200" b="1">
                  <a:solidFill>
                    <a:schemeClr val="accent2"/>
                  </a:solidFill>
                  <a:cs typeface="+mn-ea"/>
                </a:defRPr>
              </a:lvl1pPr>
            </a:lstStyle>
            <a:p>
              <a:r>
                <a:rPr lang="en-US" sz="1600" dirty="0">
                  <a:solidFill>
                    <a:schemeClr val="accent1"/>
                  </a:solidFill>
                  <a:sym typeface="+mn-lt"/>
                </a:rPr>
                <a:t>Master</a:t>
              </a:r>
              <a:br>
                <a:rPr lang="en-US" sz="1600" dirty="0">
                  <a:solidFill>
                    <a:schemeClr val="accent1"/>
                  </a:solidFill>
                  <a:sym typeface="+mn-lt"/>
                </a:rPr>
              </a:br>
              <a:r>
                <a:rPr lang="en-US" sz="1600" dirty="0">
                  <a:solidFill>
                    <a:schemeClr val="accent1"/>
                  </a:solidFill>
                  <a:sym typeface="+mn-lt"/>
                </a:rPr>
                <a:t>templates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64D645-BDED-73DE-3D49-79B0DC9B4F7F}"/>
                </a:ext>
              </a:extLst>
            </p:cNvPr>
            <p:cNvGrpSpPr/>
            <p:nvPr/>
          </p:nvGrpSpPr>
          <p:grpSpPr>
            <a:xfrm>
              <a:off x="929900" y="2133231"/>
              <a:ext cx="1431392" cy="2440516"/>
              <a:chOff x="929900" y="2133231"/>
              <a:chExt cx="1431392" cy="2440516"/>
            </a:xfrm>
          </p:grpSpPr>
          <p:sp>
            <p:nvSpPr>
              <p:cNvPr id="28" name="Ellipse 2">
                <a:extLst>
                  <a:ext uri="{FF2B5EF4-FFF2-40B4-BE49-F238E27FC236}">
                    <a16:creationId xmlns:a16="http://schemas.microsoft.com/office/drawing/2014/main" id="{87043FF0-843C-EE00-EA7E-30D7A51B791C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332396" y="2133231"/>
                <a:ext cx="626400" cy="626400"/>
              </a:xfrm>
              <a:prstGeom prst="ellipse">
                <a:avLst/>
              </a:prstGeom>
              <a:solidFill>
                <a:srgbClr val="E5EAF0"/>
              </a:solidFill>
              <a:effectLst>
                <a:outerShdw blurRad="76200" sx="101000" sy="101000" algn="ctr" rotWithShape="0">
                  <a:schemeClr val="tx1">
                    <a:alpha val="10000"/>
                  </a:schemeClr>
                </a:outerShdw>
              </a:effectLst>
            </p:spPr>
            <p:txBody>
              <a:bodyPr vert="horz" lIns="72000" tIns="72000" rIns="72000" bIns="72000" rtlCol="0" anchor="ctr">
                <a:noAutofit/>
              </a:bodyPr>
              <a:lstStyle/>
              <a:p>
                <a:pPr algn="ctr">
                  <a:buClr>
                    <a:srgbClr val="123F6E"/>
                  </a:buClr>
                </a:pPr>
                <a:r>
                  <a:rPr lang="en-US" sz="2000" dirty="0">
                    <a:solidFill>
                      <a:schemeClr val="bg1"/>
                    </a:solidFill>
                    <a:latin typeface="Segoe UI Semibold" panose="020B0702040204020203" pitchFamily="34" charset="0"/>
                    <a:ea typeface="+mj-ea"/>
                    <a:cs typeface="Segoe UI Semibold"/>
                  </a:rPr>
                  <a:t>1</a:t>
                </a:r>
              </a:p>
            </p:txBody>
          </p:sp>
          <p:sp>
            <p:nvSpPr>
              <p:cNvPr id="29" name="Ellipse 3">
                <a:extLst>
                  <a:ext uri="{FF2B5EF4-FFF2-40B4-BE49-F238E27FC236}">
                    <a16:creationId xmlns:a16="http://schemas.microsoft.com/office/drawing/2014/main" id="{07C94E3D-9874-A895-2215-C565D25B54BD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420596" y="2221430"/>
                <a:ext cx="450000" cy="45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rtl="0" eaLnBrk="1" fontAlgn="auto" hangingPunct="1"/>
                <a:r>
                  <a:rPr lang="en-US" sz="2000" b="0" i="0" u="none" baseline="0" dirty="0">
                    <a:solidFill>
                      <a:schemeClr val="accent1"/>
                    </a:solidFill>
                    <a:latin typeface="Segoe UI Semibold" panose="020B07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31" name="Connector: Elbow 43">
                <a:extLst>
                  <a:ext uri="{FF2B5EF4-FFF2-40B4-BE49-F238E27FC236}">
                    <a16:creationId xmlns:a16="http://schemas.microsoft.com/office/drawing/2014/main" id="{3D6551F7-084A-701D-F8E8-1CDE373544CC}"/>
                  </a:ext>
                </a:extLst>
              </p:cNvPr>
              <p:cNvCxnSpPr>
                <a:cxnSpLocks/>
                <a:stCxn id="55" idx="1"/>
                <a:endCxn id="28" idx="4"/>
              </p:cNvCxnSpPr>
              <p:nvPr/>
            </p:nvCxnSpPr>
            <p:spPr>
              <a:xfrm flipV="1">
                <a:off x="1645596" y="2759631"/>
                <a:ext cx="0" cy="382724"/>
              </a:xfrm>
              <a:prstGeom prst="straightConnector1">
                <a:avLst/>
              </a:prstGeom>
              <a:ln w="127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62F728C-CF54-A944-94BB-952D8F80FF3E}"/>
                  </a:ext>
                </a:extLst>
              </p:cNvPr>
              <p:cNvGrpSpPr/>
              <p:nvPr/>
            </p:nvGrpSpPr>
            <p:grpSpPr>
              <a:xfrm>
                <a:off x="929900" y="3142355"/>
                <a:ext cx="1431392" cy="1431392"/>
                <a:chOff x="929900" y="3139180"/>
                <a:chExt cx="1431392" cy="143139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49AA918-3E22-7547-23A0-0972C9F7541D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22"/>
                  </p:custDataLst>
                </p:nvPr>
              </p:nvSpPr>
              <p:spPr>
                <a:xfrm rot="5400000">
                  <a:off x="929900" y="3139180"/>
                  <a:ext cx="1431392" cy="1431392"/>
                </a:xfrm>
                <a:prstGeom prst="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 dirty="0">
                    <a:latin typeface="Lato Light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DC3385D-6A7F-F883-08AB-D75B357B50F6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23"/>
                  </p:custDataLst>
                </p:nvPr>
              </p:nvSpPr>
              <p:spPr>
                <a:xfrm rot="5400000">
                  <a:off x="1035931" y="3245211"/>
                  <a:ext cx="1219330" cy="121933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 dirty="0">
                    <a:latin typeface="Lato Light" charset="0"/>
                  </a:endParaRPr>
                </a:p>
              </p:txBody>
            </p:sp>
            <p:pic>
              <p:nvPicPr>
                <p:cNvPr id="58" name="Graphic 57">
                  <a:extLst>
                    <a:ext uri="{FF2B5EF4-FFF2-40B4-BE49-F238E27FC236}">
                      <a16:creationId xmlns:a16="http://schemas.microsoft.com/office/drawing/2014/main" id="{C39B5583-7978-16CB-844B-BB78F49DBA3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596" y="3548876"/>
                  <a:ext cx="612000" cy="612000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CE284B29-FE24-C5DD-2F78-26B8C12B669A}"/>
              </a:ext>
            </a:extLst>
          </p:cNvPr>
          <p:cNvCxnSpPr>
            <a:cxnSpLocks/>
            <a:stCxn id="55" idx="2"/>
            <a:endCxn id="71" idx="0"/>
          </p:cNvCxnSpPr>
          <p:nvPr/>
        </p:nvCxnSpPr>
        <p:spPr>
          <a:xfrm rot="10800000" flipH="1">
            <a:off x="1547677" y="3858051"/>
            <a:ext cx="9096647" cy="12700"/>
          </a:xfrm>
          <a:prstGeom prst="bentConnector5">
            <a:avLst>
              <a:gd name="adj1" fmla="val -10929"/>
              <a:gd name="adj2" fmla="val 17147031"/>
              <a:gd name="adj3" fmla="val 111046"/>
            </a:avLst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43">
            <a:extLst>
              <a:ext uri="{FF2B5EF4-FFF2-40B4-BE49-F238E27FC236}">
                <a16:creationId xmlns:a16="http://schemas.microsoft.com/office/drawing/2014/main" id="{0CD7DD1F-5E55-FAFA-265D-17EFB162E657}"/>
              </a:ext>
            </a:extLst>
          </p:cNvPr>
          <p:cNvCxnSpPr>
            <a:cxnSpLocks/>
            <a:stCxn id="55" idx="0"/>
            <a:endCxn id="48" idx="2"/>
          </p:cNvCxnSpPr>
          <p:nvPr/>
        </p:nvCxnSpPr>
        <p:spPr>
          <a:xfrm>
            <a:off x="2979070" y="3858051"/>
            <a:ext cx="1123693" cy="0"/>
          </a:xfrm>
          <a:prstGeom prst="straightConnector1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43">
            <a:extLst>
              <a:ext uri="{FF2B5EF4-FFF2-40B4-BE49-F238E27FC236}">
                <a16:creationId xmlns:a16="http://schemas.microsoft.com/office/drawing/2014/main" id="{6B7F108B-CF60-F0C5-4006-07E680C7D82B}"/>
              </a:ext>
            </a:extLst>
          </p:cNvPr>
          <p:cNvCxnSpPr>
            <a:cxnSpLocks/>
            <a:stCxn id="48" idx="0"/>
            <a:endCxn id="67" idx="2"/>
          </p:cNvCxnSpPr>
          <p:nvPr/>
        </p:nvCxnSpPr>
        <p:spPr>
          <a:xfrm>
            <a:off x="5534155" y="3858051"/>
            <a:ext cx="1123693" cy="0"/>
          </a:xfrm>
          <a:prstGeom prst="straightConnector1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43">
            <a:extLst>
              <a:ext uri="{FF2B5EF4-FFF2-40B4-BE49-F238E27FC236}">
                <a16:creationId xmlns:a16="http://schemas.microsoft.com/office/drawing/2014/main" id="{C3C8932E-1FFD-6DFC-1419-327BBD05CC40}"/>
              </a:ext>
            </a:extLst>
          </p:cNvPr>
          <p:cNvCxnSpPr>
            <a:cxnSpLocks/>
            <a:stCxn id="67" idx="0"/>
            <a:endCxn id="71" idx="2"/>
          </p:cNvCxnSpPr>
          <p:nvPr/>
        </p:nvCxnSpPr>
        <p:spPr>
          <a:xfrm>
            <a:off x="8089240" y="3858051"/>
            <a:ext cx="1123693" cy="0"/>
          </a:xfrm>
          <a:prstGeom prst="straightConnector1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1CA6FE-4DE7-C309-F57F-ED5B960747B4}"/>
              </a:ext>
            </a:extLst>
          </p:cNvPr>
          <p:cNvGrpSpPr/>
          <p:nvPr/>
        </p:nvGrpSpPr>
        <p:grpSpPr>
          <a:xfrm>
            <a:off x="3975885" y="2133231"/>
            <a:ext cx="1685148" cy="3118057"/>
            <a:chOff x="3769960" y="2133231"/>
            <a:chExt cx="1685148" cy="3118057"/>
          </a:xfrm>
        </p:grpSpPr>
        <p:cxnSp>
          <p:nvCxnSpPr>
            <p:cNvPr id="10" name="Connector: Elbow 43">
              <a:extLst>
                <a:ext uri="{FF2B5EF4-FFF2-40B4-BE49-F238E27FC236}">
                  <a16:creationId xmlns:a16="http://schemas.microsoft.com/office/drawing/2014/main" id="{65A87BCC-B63D-9970-866A-DC03F10FF35C}"/>
                </a:ext>
              </a:extLst>
            </p:cNvPr>
            <p:cNvCxnSpPr>
              <a:cxnSpLocks/>
              <a:stCxn id="48" idx="1"/>
              <a:endCxn id="79" idx="4"/>
            </p:cNvCxnSpPr>
            <p:nvPr/>
          </p:nvCxnSpPr>
          <p:spPr>
            <a:xfrm flipV="1">
              <a:off x="4612534" y="2759631"/>
              <a:ext cx="0" cy="382724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ody 2">
              <a:extLst>
                <a:ext uri="{FF2B5EF4-FFF2-40B4-BE49-F238E27FC236}">
                  <a16:creationId xmlns:a16="http://schemas.microsoft.com/office/drawing/2014/main" id="{28782AC9-524D-AE27-05BB-361B15DA100E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3769960" y="4758845"/>
              <a:ext cx="1685148" cy="4924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x-none"/>
              </a:defPPr>
              <a:lvl1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200" b="1">
                  <a:solidFill>
                    <a:schemeClr val="accent2"/>
                  </a:solidFill>
                  <a:cs typeface="+mn-ea"/>
                </a:defRPr>
              </a:lvl1pPr>
              <a:lvl2pPr>
                <a:buClr>
                  <a:schemeClr val="accent1"/>
                </a:buClr>
                <a:buFont typeface="Wingdings" panose="05000000000000000000" pitchFamily="2" charset="2"/>
                <a:buChar char="§"/>
              </a:lvl2pPr>
              <a:lvl3pPr>
                <a:buFont typeface="Symbol" panose="05050102010706020507" pitchFamily="18" charset="2"/>
                <a:buChar char="-"/>
              </a:lvl3pPr>
              <a:lvl4pPr>
                <a:buFont typeface="Symbol" panose="05050102010706020507" pitchFamily="18" charset="2"/>
                <a:buChar char="-"/>
              </a:lvl4pPr>
              <a:lvl5pPr>
                <a:buFont typeface="+mj-lt"/>
                <a:buAutoNum type="arabicPeriod"/>
              </a:lvl5pPr>
              <a:lvl6pPr>
                <a:buFont typeface="+mj-lt"/>
                <a:buAutoNum type="arabicPeriod"/>
              </a:lvl6pPr>
              <a:lvl7pPr>
                <a:buFont typeface="+mj-lt"/>
                <a:buAutoNum type="arabicPeriod"/>
              </a:lvl7pPr>
              <a:lvl8pPr>
                <a:buFont typeface="+mj-lt"/>
                <a:buAutoNum type="alphaLcParenR"/>
              </a:lvl8pPr>
              <a:lvl9pPr/>
            </a:lstStyle>
            <a:p>
              <a:pPr>
                <a:buNone/>
              </a:pPr>
              <a:r>
                <a:rPr lang="en-US" sz="1600" dirty="0">
                  <a:sym typeface="+mn-lt"/>
                </a:rPr>
                <a:t>Branded</a:t>
              </a:r>
              <a:br>
                <a:rPr lang="en-US" sz="1600" dirty="0">
                  <a:sym typeface="+mn-lt"/>
                </a:rPr>
              </a:br>
              <a:r>
                <a:rPr lang="en-US" sz="1600" dirty="0">
                  <a:sym typeface="+mn-lt"/>
                </a:rPr>
                <a:t>formatting tools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4CC64C4-B6D6-4E95-DFA7-B4FC9CA080B3}"/>
                </a:ext>
              </a:extLst>
            </p:cNvPr>
            <p:cNvGrpSpPr/>
            <p:nvPr/>
          </p:nvGrpSpPr>
          <p:grpSpPr>
            <a:xfrm>
              <a:off x="3896838" y="3142355"/>
              <a:ext cx="1431392" cy="1431392"/>
              <a:chOff x="3896837" y="3139180"/>
              <a:chExt cx="1431392" cy="143139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9202F81-868C-3A6C-6DD5-475660748ACF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 rot="5400000">
                <a:off x="3896837" y="3139180"/>
                <a:ext cx="1431392" cy="1431392"/>
              </a:xfrm>
              <a:prstGeom prst="rect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>
                  <a:latin typeface="Lato Light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41DB9E6-5CE7-9407-B746-32256F70DB02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>
                <a:off x="4002868" y="3245211"/>
                <a:ext cx="1219330" cy="12193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>
                  <a:latin typeface="Lato Light" charset="0"/>
                </a:endParaRPr>
              </a:p>
            </p:txBody>
          </p:sp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EA5222BF-5E98-DEDE-B0D6-DB5DE9A794E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288533" y="3530876"/>
                <a:ext cx="648000" cy="648000"/>
              </a:xfrm>
              <a:prstGeom prst="rect">
                <a:avLst/>
              </a:prstGeom>
            </p:spPr>
          </p:pic>
        </p:grpSp>
        <p:sp>
          <p:nvSpPr>
            <p:cNvPr id="79" name="Ellipse 2">
              <a:extLst>
                <a:ext uri="{FF2B5EF4-FFF2-40B4-BE49-F238E27FC236}">
                  <a16:creationId xmlns:a16="http://schemas.microsoft.com/office/drawing/2014/main" id="{8D09F150-BEF5-C6A5-33F9-ACBCA27F68D3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299334" y="2133231"/>
              <a:ext cx="626400" cy="626400"/>
            </a:xfrm>
            <a:prstGeom prst="ellipse">
              <a:avLst/>
            </a:prstGeom>
            <a:solidFill>
              <a:srgbClr val="CCF1FF"/>
            </a:solidFill>
            <a:effectLst>
              <a:outerShdw blurRad="76200" sx="101000" sy="101000" algn="ctr" rotWithShape="0">
                <a:schemeClr val="tx1">
                  <a:alpha val="10000"/>
                </a:schemeClr>
              </a:outerShdw>
            </a:effectLst>
          </p:spPr>
          <p:txBody>
            <a:bodyPr vert="horz" lIns="72000" tIns="72000" rIns="72000" bIns="72000" rtlCol="0" anchor="ctr">
              <a:noAutofit/>
            </a:bodyPr>
            <a:lstStyle/>
            <a:p>
              <a:pPr algn="ctr">
                <a:buClr>
                  <a:srgbClr val="123F6E"/>
                </a:buClr>
              </a:pPr>
              <a:r>
                <a:rPr lang="en-US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+mj-ea"/>
                  <a:cs typeface="Segoe UI Semibold"/>
                </a:rPr>
                <a:t>1</a:t>
              </a:r>
            </a:p>
          </p:txBody>
        </p:sp>
        <p:sp>
          <p:nvSpPr>
            <p:cNvPr id="80" name="Ellipse 3">
              <a:extLst>
                <a:ext uri="{FF2B5EF4-FFF2-40B4-BE49-F238E27FC236}">
                  <a16:creationId xmlns:a16="http://schemas.microsoft.com/office/drawing/2014/main" id="{DEC660F3-5313-1FF0-A200-CA5A5493FBFE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387534" y="2221430"/>
              <a:ext cx="450000" cy="450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/>
              <a:r>
                <a:rPr lang="en-US" sz="2000" b="0" i="0" u="none" baseline="0" dirty="0">
                  <a:solidFill>
                    <a:schemeClr val="accent2"/>
                  </a:solidFill>
                  <a:latin typeface="Segoe UI Semibold" panose="020B07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2A709C-1872-5B37-C271-1890A34F98D7}"/>
              </a:ext>
            </a:extLst>
          </p:cNvPr>
          <p:cNvGrpSpPr/>
          <p:nvPr/>
        </p:nvGrpSpPr>
        <p:grpSpPr>
          <a:xfrm>
            <a:off x="6530969" y="2133231"/>
            <a:ext cx="1685150" cy="3118057"/>
            <a:chOff x="6736897" y="2133231"/>
            <a:chExt cx="1685150" cy="3118057"/>
          </a:xfrm>
        </p:grpSpPr>
        <p:sp>
          <p:nvSpPr>
            <p:cNvPr id="15" name="Body 3">
              <a:extLst>
                <a:ext uri="{FF2B5EF4-FFF2-40B4-BE49-F238E27FC236}">
                  <a16:creationId xmlns:a16="http://schemas.microsoft.com/office/drawing/2014/main" id="{A247540E-C75A-24FA-6D45-0E179157A43B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6736897" y="4758845"/>
              <a:ext cx="1685150" cy="4924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x-none"/>
              </a:defPPr>
              <a:lvl1pPr algn="ctr">
                <a:spcBef>
                  <a:spcPts val="300"/>
                </a:spcBef>
                <a:spcAft>
                  <a:spcPts val="300"/>
                </a:spcAft>
                <a:defRPr sz="1200" b="1">
                  <a:solidFill>
                    <a:schemeClr val="accent2"/>
                  </a:solidFill>
                  <a:cs typeface="+mn-ea"/>
                </a:defRPr>
              </a:lvl1pPr>
            </a:lstStyle>
            <a:p>
              <a:r>
                <a:rPr lang="en-US" sz="1600" dirty="0">
                  <a:solidFill>
                    <a:schemeClr val="accent3"/>
                  </a:solidFill>
                  <a:sym typeface="+mn-lt"/>
                </a:rPr>
                <a:t>Design</a:t>
              </a:r>
              <a:br>
                <a:rPr lang="en-US" sz="1600" dirty="0">
                  <a:solidFill>
                    <a:schemeClr val="accent3"/>
                  </a:solidFill>
                  <a:sym typeface="+mn-lt"/>
                </a:rPr>
              </a:br>
              <a:r>
                <a:rPr lang="en-US" sz="1600" dirty="0">
                  <a:solidFill>
                    <a:schemeClr val="accent3"/>
                  </a:solidFill>
                  <a:sym typeface="+mn-lt"/>
                </a:rPr>
                <a:t>asset library</a:t>
              </a:r>
            </a:p>
          </p:txBody>
        </p:sp>
        <p:cxnSp>
          <p:nvCxnSpPr>
            <p:cNvPr id="40" name="Connector: Elbow 43">
              <a:extLst>
                <a:ext uri="{FF2B5EF4-FFF2-40B4-BE49-F238E27FC236}">
                  <a16:creationId xmlns:a16="http://schemas.microsoft.com/office/drawing/2014/main" id="{D77790EA-DAF3-FCE5-39E2-EA9BD99C254D}"/>
                </a:ext>
              </a:extLst>
            </p:cNvPr>
            <p:cNvCxnSpPr>
              <a:cxnSpLocks/>
              <a:stCxn id="67" idx="1"/>
              <a:endCxn id="83" idx="4"/>
            </p:cNvCxnSpPr>
            <p:nvPr/>
          </p:nvCxnSpPr>
          <p:spPr>
            <a:xfrm flipV="1">
              <a:off x="7579472" y="2759631"/>
              <a:ext cx="0" cy="382724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2F85F20-351B-94F6-FD03-153E21E8C8E6}"/>
                </a:ext>
              </a:extLst>
            </p:cNvPr>
            <p:cNvGrpSpPr/>
            <p:nvPr/>
          </p:nvGrpSpPr>
          <p:grpSpPr>
            <a:xfrm>
              <a:off x="6863776" y="3142355"/>
              <a:ext cx="1431392" cy="1431392"/>
              <a:chOff x="6863776" y="3139180"/>
              <a:chExt cx="1431392" cy="143139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AC4C335-D455-72A4-E7C4-5A90E3C8C9F5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>
                <a:off x="6863776" y="3139180"/>
                <a:ext cx="1431392" cy="1431392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>
                  <a:latin typeface="Lato Light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BE5B93-8AE7-2CC1-DAC9-10E3FF37B4AE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>
                <a:off x="6969806" y="3245211"/>
                <a:ext cx="1219330" cy="12193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>
                  <a:latin typeface="Lato Light" charset="0"/>
                </a:endParaRPr>
              </a:p>
            </p:txBody>
          </p:sp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id="{227B026A-E1A4-BA39-6A3C-8745A748CED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7291471" y="3566876"/>
                <a:ext cx="576000" cy="576000"/>
              </a:xfrm>
              <a:prstGeom prst="rect">
                <a:avLst/>
              </a:prstGeom>
            </p:spPr>
          </p:pic>
        </p:grpSp>
        <p:sp>
          <p:nvSpPr>
            <p:cNvPr id="83" name="Ellipse 2">
              <a:extLst>
                <a:ext uri="{FF2B5EF4-FFF2-40B4-BE49-F238E27FC236}">
                  <a16:creationId xmlns:a16="http://schemas.microsoft.com/office/drawing/2014/main" id="{834EBC35-6CE6-48A5-5EC4-0F85324B4BF9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7266272" y="2133231"/>
              <a:ext cx="626400" cy="626400"/>
            </a:xfrm>
            <a:prstGeom prst="ellipse">
              <a:avLst/>
            </a:prstGeom>
            <a:solidFill>
              <a:srgbClr val="DDE9FF"/>
            </a:solidFill>
            <a:effectLst/>
          </p:spPr>
          <p:txBody>
            <a:bodyPr vert="horz" lIns="72000" tIns="72000" rIns="72000" bIns="72000" rtlCol="0" anchor="ctr">
              <a:noAutofit/>
            </a:bodyPr>
            <a:lstStyle/>
            <a:p>
              <a:pPr algn="ctr">
                <a:buClr>
                  <a:srgbClr val="123F6E"/>
                </a:buClr>
              </a:pPr>
              <a:r>
                <a:rPr lang="en-US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+mj-ea"/>
                  <a:cs typeface="Segoe UI Semibold"/>
                </a:rPr>
                <a:t>1</a:t>
              </a:r>
            </a:p>
          </p:txBody>
        </p:sp>
        <p:sp>
          <p:nvSpPr>
            <p:cNvPr id="85" name="Ellipse 3">
              <a:extLst>
                <a:ext uri="{FF2B5EF4-FFF2-40B4-BE49-F238E27FC236}">
                  <a16:creationId xmlns:a16="http://schemas.microsoft.com/office/drawing/2014/main" id="{8EBC540A-BC68-C78A-2253-31C47D18F25A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7354472" y="2221430"/>
              <a:ext cx="450000" cy="450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/>
              <a:r>
                <a:rPr lang="en-US" sz="2000" b="0" i="0" u="none" baseline="0" dirty="0">
                  <a:solidFill>
                    <a:schemeClr val="accent3"/>
                  </a:solidFill>
                  <a:latin typeface="Segoe UI Semibold" panose="020B07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0C253B-7BFC-420B-C052-EC210B418050}"/>
              </a:ext>
            </a:extLst>
          </p:cNvPr>
          <p:cNvGrpSpPr/>
          <p:nvPr/>
        </p:nvGrpSpPr>
        <p:grpSpPr>
          <a:xfrm>
            <a:off x="9086055" y="2133231"/>
            <a:ext cx="1685148" cy="3118057"/>
            <a:chOff x="9703836" y="2133231"/>
            <a:chExt cx="1685148" cy="3118057"/>
          </a:xfrm>
        </p:grpSpPr>
        <p:sp>
          <p:nvSpPr>
            <p:cNvPr id="21" name="Body 4">
              <a:extLst>
                <a:ext uri="{FF2B5EF4-FFF2-40B4-BE49-F238E27FC236}">
                  <a16:creationId xmlns:a16="http://schemas.microsoft.com/office/drawing/2014/main" id="{7B19DD44-4F08-18C4-DF11-64C23226BA4D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9703836" y="4758845"/>
              <a:ext cx="1685148" cy="4924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x-none"/>
              </a:defPPr>
              <a:lvl1pPr algn="ctr">
                <a:spcBef>
                  <a:spcPts val="300"/>
                </a:spcBef>
                <a:spcAft>
                  <a:spcPts val="300"/>
                </a:spcAft>
                <a:defRPr sz="1200" b="1">
                  <a:solidFill>
                    <a:schemeClr val="accent2"/>
                  </a:solidFill>
                  <a:cs typeface="+mn-ea"/>
                </a:defRPr>
              </a:lvl1pPr>
            </a:lstStyle>
            <a:p>
              <a:r>
                <a:rPr lang="en-US" sz="1600" dirty="0">
                  <a:solidFill>
                    <a:schemeClr val="accent4"/>
                  </a:solidFill>
                  <a:sym typeface="+mn-lt"/>
                </a:rPr>
                <a:t>Design </a:t>
              </a:r>
              <a:br>
                <a:rPr lang="en-US" sz="1600" dirty="0">
                  <a:solidFill>
                    <a:schemeClr val="accent4"/>
                  </a:solidFill>
                  <a:sym typeface="+mn-lt"/>
                </a:rPr>
              </a:br>
              <a:r>
                <a:rPr lang="en-US" sz="1600" dirty="0">
                  <a:solidFill>
                    <a:schemeClr val="accent4"/>
                  </a:solidFill>
                  <a:sym typeface="+mn-lt"/>
                </a:rPr>
                <a:t>check</a:t>
              </a:r>
            </a:p>
          </p:txBody>
        </p:sp>
        <p:cxnSp>
          <p:nvCxnSpPr>
            <p:cNvPr id="46" name="Connector: Elbow 43">
              <a:extLst>
                <a:ext uri="{FF2B5EF4-FFF2-40B4-BE49-F238E27FC236}">
                  <a16:creationId xmlns:a16="http://schemas.microsoft.com/office/drawing/2014/main" id="{5F7F2642-106C-62FA-1F96-36C8E40376B7}"/>
                </a:ext>
              </a:extLst>
            </p:cNvPr>
            <p:cNvCxnSpPr>
              <a:cxnSpLocks/>
              <a:stCxn id="71" idx="1"/>
              <a:endCxn id="87" idx="4"/>
            </p:cNvCxnSpPr>
            <p:nvPr/>
          </p:nvCxnSpPr>
          <p:spPr>
            <a:xfrm flipV="1">
              <a:off x="10546410" y="2759631"/>
              <a:ext cx="0" cy="382724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0074346-5E24-0DDE-A02F-2E2661EB6548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5400000">
              <a:off x="9830714" y="3142355"/>
              <a:ext cx="1431392" cy="1431392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latin typeface="Lato Light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980B05A-2F54-53AD-4C3B-6658B1F519EC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 rot="5400000">
              <a:off x="9936745" y="3248386"/>
              <a:ext cx="1219330" cy="12193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latin typeface="Lato Light" charset="0"/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519D3FA8-ADCD-260F-276D-60065E430DAC}"/>
                </a:ext>
              </a:extLst>
            </p:cNvPr>
            <p:cNvPicPr>
              <a:picLocks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40410" y="3552051"/>
              <a:ext cx="612000" cy="612000"/>
            </a:xfrm>
            <a:prstGeom prst="rect">
              <a:avLst/>
            </a:prstGeom>
          </p:spPr>
        </p:pic>
        <p:sp>
          <p:nvSpPr>
            <p:cNvPr id="87" name="Ellipse 2">
              <a:extLst>
                <a:ext uri="{FF2B5EF4-FFF2-40B4-BE49-F238E27FC236}">
                  <a16:creationId xmlns:a16="http://schemas.microsoft.com/office/drawing/2014/main" id="{77059128-753C-34C9-CB5C-88E76893E05C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0233210" y="2133231"/>
              <a:ext cx="626400" cy="626400"/>
            </a:xfrm>
            <a:prstGeom prst="ellipse">
              <a:avLst/>
            </a:prstGeom>
            <a:solidFill>
              <a:srgbClr val="FCE4CC"/>
            </a:solidFill>
            <a:effectLst>
              <a:outerShdw blurRad="76200" sx="101000" sy="101000" algn="ctr" rotWithShape="0">
                <a:schemeClr val="tx1">
                  <a:alpha val="10000"/>
                </a:schemeClr>
              </a:outerShdw>
            </a:effectLst>
          </p:spPr>
          <p:txBody>
            <a:bodyPr vert="horz" lIns="72000" tIns="72000" rIns="72000" bIns="72000" rtlCol="0" anchor="ctr">
              <a:noAutofit/>
            </a:bodyPr>
            <a:lstStyle/>
            <a:p>
              <a:pPr algn="ctr">
                <a:buClr>
                  <a:srgbClr val="123F6E"/>
                </a:buClr>
              </a:pPr>
              <a:r>
                <a:rPr lang="en-US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+mj-ea"/>
                  <a:cs typeface="Segoe UI Semibold"/>
                </a:rPr>
                <a:t>1</a:t>
              </a:r>
            </a:p>
          </p:txBody>
        </p:sp>
        <p:sp>
          <p:nvSpPr>
            <p:cNvPr id="88" name="Ellipse 3">
              <a:extLst>
                <a:ext uri="{FF2B5EF4-FFF2-40B4-BE49-F238E27FC236}">
                  <a16:creationId xmlns:a16="http://schemas.microsoft.com/office/drawing/2014/main" id="{8CF00362-F0FF-0D4C-19F0-671074379075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0321410" y="2221430"/>
              <a:ext cx="450000" cy="450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/>
              <a:r>
                <a:rPr lang="en-US" sz="2000" b="0" i="0" u="none" baseline="0" dirty="0">
                  <a:solidFill>
                    <a:schemeClr val="accent4"/>
                  </a:solidFill>
                  <a:latin typeface="Segoe UI Semibold" panose="020B07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5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54B0-1708-46CF-BF80-01D13C532D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000" y="332768"/>
            <a:ext cx="11088001" cy="936000"/>
          </a:xfrm>
        </p:spPr>
        <p:txBody>
          <a:bodyPr/>
          <a:lstStyle/>
          <a:p>
            <a:r>
              <a:rPr lang="en-US" dirty="0"/>
              <a:t>empower tools that can help with branding | </a:t>
            </a:r>
            <a:r>
              <a:rPr lang="en-US" dirty="0">
                <a:latin typeface="Segoe UI Semilight" panose="020B0402040204020203" pitchFamily="34" charset="0"/>
              </a:rPr>
              <a:t>1 of 4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11C45D3-2B4C-10C2-7B36-446A79C0937D}"/>
              </a:ext>
            </a:extLst>
          </p:cNvPr>
          <p:cNvCxnSpPr>
            <a:cxnSpLocks/>
            <a:stCxn id="20" idx="2"/>
            <a:endCxn id="48" idx="0"/>
          </p:cNvCxnSpPr>
          <p:nvPr/>
        </p:nvCxnSpPr>
        <p:spPr>
          <a:xfrm rot="16200000" flipH="1">
            <a:off x="3159030" y="1700081"/>
            <a:ext cx="449454" cy="218146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4AAA0A5-E2A4-2189-D114-50E8E0B91E3D}"/>
              </a:ext>
            </a:extLst>
          </p:cNvPr>
          <p:cNvCxnSpPr>
            <a:cxnSpLocks/>
            <a:stCxn id="21" idx="2"/>
            <a:endCxn id="51" idx="0"/>
          </p:cNvCxnSpPr>
          <p:nvPr/>
        </p:nvCxnSpPr>
        <p:spPr>
          <a:xfrm rot="5400000">
            <a:off x="8583515" y="1700083"/>
            <a:ext cx="449454" cy="218146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dy 5">
            <a:extLst>
              <a:ext uri="{FF2B5EF4-FFF2-40B4-BE49-F238E27FC236}">
                <a16:creationId xmlns:a16="http://schemas.microsoft.com/office/drawing/2014/main" id="{10F85088-AD0F-0023-B1E0-4BC78AE8B762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291372" y="4210776"/>
            <a:ext cx="4676806" cy="865874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Easy to update and distribute</a:t>
            </a:r>
          </a:p>
        </p:txBody>
      </p:sp>
      <p:sp>
        <p:nvSpPr>
          <p:cNvPr id="18" name="Body 4">
            <a:extLst>
              <a:ext uri="{FF2B5EF4-FFF2-40B4-BE49-F238E27FC236}">
                <a16:creationId xmlns:a16="http://schemas.microsoft.com/office/drawing/2014/main" id="{F15A0F39-11FC-FB86-8D05-D34BDB88D3AD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223823" y="4210776"/>
            <a:ext cx="4676806" cy="865874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Default template, launches</a:t>
            </a:r>
            <a:br>
              <a:rPr lang="en-US" sz="1600" dirty="0">
                <a:solidFill>
                  <a:schemeClr val="bg1"/>
                </a:solidFill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</a:rPr>
              <a:t>as you open PowerPoint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5EA5462-6F63-F067-C036-D090AD228220}"/>
              </a:ext>
            </a:extLst>
          </p:cNvPr>
          <p:cNvCxnSpPr>
            <a:cxnSpLocks/>
            <a:stCxn id="18" idx="0"/>
            <a:endCxn id="45" idx="2"/>
          </p:cNvCxnSpPr>
          <p:nvPr/>
        </p:nvCxnSpPr>
        <p:spPr>
          <a:xfrm rot="5400000" flipH="1" flipV="1">
            <a:off x="4140891" y="3066421"/>
            <a:ext cx="565691" cy="172302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ody 1">
            <a:extLst>
              <a:ext uri="{FF2B5EF4-FFF2-40B4-BE49-F238E27FC236}">
                <a16:creationId xmlns:a16="http://schemas.microsoft.com/office/drawing/2014/main" id="{D0614BE0-66C2-4820-0142-FFBA9922DE1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52000" y="1700214"/>
            <a:ext cx="3482050" cy="86587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Multiple template options</a:t>
            </a:r>
          </a:p>
        </p:txBody>
      </p:sp>
      <p:sp>
        <p:nvSpPr>
          <p:cNvPr id="21" name="Body 3">
            <a:extLst>
              <a:ext uri="{FF2B5EF4-FFF2-40B4-BE49-F238E27FC236}">
                <a16:creationId xmlns:a16="http://schemas.microsoft.com/office/drawing/2014/main" id="{7A2169BD-A496-B5F0-6408-81397E16E280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8157949" y="1700214"/>
            <a:ext cx="3482050" cy="86587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Folder structure and</a:t>
            </a:r>
            <a:br>
              <a:rPr lang="en-US" sz="1600" dirty="0">
                <a:solidFill>
                  <a:schemeClr val="bg1"/>
                </a:solidFill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</a:rPr>
              <a:t>permission model</a:t>
            </a:r>
          </a:p>
        </p:txBody>
      </p:sp>
      <p:sp>
        <p:nvSpPr>
          <p:cNvPr id="22" name="Body 2">
            <a:extLst>
              <a:ext uri="{FF2B5EF4-FFF2-40B4-BE49-F238E27FC236}">
                <a16:creationId xmlns:a16="http://schemas.microsoft.com/office/drawing/2014/main" id="{0EC2F758-E788-22A7-37D0-5CB1BF2F649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354979" y="1700214"/>
            <a:ext cx="3482050" cy="86587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Accessible directly in PowerPoint</a:t>
            </a:r>
          </a:p>
        </p:txBody>
      </p:sp>
      <p:cxnSp>
        <p:nvCxnSpPr>
          <p:cNvPr id="23" name="Connector: Elbow 43">
            <a:extLst>
              <a:ext uri="{FF2B5EF4-FFF2-40B4-BE49-F238E27FC236}">
                <a16:creationId xmlns:a16="http://schemas.microsoft.com/office/drawing/2014/main" id="{6AC096A7-2EA9-32E8-7F8F-2D0F5D3A55D4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6095999" y="2566088"/>
            <a:ext cx="5" cy="440902"/>
          </a:xfrm>
          <a:prstGeom prst="straightConnector1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46">
            <a:extLst>
              <a:ext uri="{FF2B5EF4-FFF2-40B4-BE49-F238E27FC236}">
                <a16:creationId xmlns:a16="http://schemas.microsoft.com/office/drawing/2014/main" id="{CE2C4F2D-6B25-2145-F567-E3753E9608EE}"/>
              </a:ext>
            </a:extLst>
          </p:cNvPr>
          <p:cNvCxnSpPr>
            <a:cxnSpLocks/>
            <a:stCxn id="13" idx="0"/>
            <a:endCxn id="52" idx="2"/>
          </p:cNvCxnSpPr>
          <p:nvPr/>
        </p:nvCxnSpPr>
        <p:spPr>
          <a:xfrm rot="16200000" flipV="1">
            <a:off x="7485420" y="3066421"/>
            <a:ext cx="565691" cy="172302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Heading 1">
            <a:extLst>
              <a:ext uri="{FF2B5EF4-FFF2-40B4-BE49-F238E27FC236}">
                <a16:creationId xmlns:a16="http://schemas.microsoft.com/office/drawing/2014/main" id="{4F9F46CD-65BD-163A-3699-EE286A88B22D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215999" y="3006990"/>
            <a:ext cx="5760000" cy="76288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egoe UI Semibold" panose="020B0702040204020203" pitchFamily="34" charset="0"/>
              </a:rPr>
              <a:t>Master templates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415FC2-67A0-F988-AF1B-F713FCD6626B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5207357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0178A7-48D8-B8D1-E901-28D6F199BB5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6018112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2684E8-E940-9CE9-5A6B-46C8B36C2458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>
          <a:xfrm>
            <a:off x="6828868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905E4C-6221-9A61-021F-F69FF8A253C0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>
          <a:xfrm>
            <a:off x="5207357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67EFE-C6C7-5336-9633-238B79FE6006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>
          <a:xfrm>
            <a:off x="6018112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EA904C-6C8E-0E6E-7D59-05F6F4EA42A8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>
          <a:xfrm>
            <a:off x="6828868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CA9314-EAA1-6C30-595E-91722D25B6C7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>
          <a:xfrm>
            <a:off x="5207357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CD604D-EA9F-87BC-9850-52E372BF2414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>
          <a:xfrm>
            <a:off x="6018112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25640D-C5DC-DD10-1DAC-DFB92003081D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>
          <a:xfrm>
            <a:off x="6828868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215FD8-A66B-F0C4-AB5B-4B12039759E7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>
          <a:xfrm>
            <a:off x="5207357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804D09-8569-D611-5C0B-77482BC5A875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>
          <a:xfrm>
            <a:off x="6018112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D43635-2AE1-A8AE-B7DF-2022A9B12563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>
          <a:xfrm>
            <a:off x="6828868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B0A77D-91DC-74EC-0F36-B5F16A81995A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>
          <a:xfrm>
            <a:off x="4396601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DD8CEB9-2EF9-9292-989F-23C9907D37EB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>
          <a:xfrm>
            <a:off x="4396601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31A506-8C84-191A-EA2A-01738A1A674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>
          <a:xfrm>
            <a:off x="6828866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5C982E-4412-2A89-3DCA-0579C9D0DA4C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>
          <a:xfrm>
            <a:off x="7639621" y="3015542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D07D73-1EC6-D376-D38A-840FF86E614F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>
          <a:xfrm>
            <a:off x="6828866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B48875-2697-C2DD-C048-B0BD802AC3C2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>
          <a:xfrm>
            <a:off x="7639621" y="3392900"/>
            <a:ext cx="155778" cy="25218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grpSp>
        <p:nvGrpSpPr>
          <p:cNvPr id="3" name="Key Message Arrow">
            <a:extLst>
              <a:ext uri="{FF2B5EF4-FFF2-40B4-BE49-F238E27FC236}">
                <a16:creationId xmlns:a16="http://schemas.microsoft.com/office/drawing/2014/main" id="{A5461BD7-1178-0DDA-B72F-9F3DFC369470}"/>
              </a:ext>
            </a:extLst>
          </p:cNvPr>
          <p:cNvGrpSpPr>
            <a:grpSpLocks/>
          </p:cNvGrpSpPr>
          <p:nvPr>
            <p:custDataLst>
              <p:tags r:id="rId27"/>
            </p:custDataLst>
          </p:nvPr>
        </p:nvGrpSpPr>
        <p:grpSpPr>
          <a:xfrm>
            <a:off x="552000" y="5406597"/>
            <a:ext cx="11088001" cy="614212"/>
            <a:chOff x="552000" y="5300806"/>
            <a:chExt cx="11088001" cy="720000"/>
          </a:xfrm>
        </p:grpSpPr>
        <p:sp>
          <p:nvSpPr>
            <p:cNvPr id="4" name="MIO_OBJECT1">
              <a:extLst>
                <a:ext uri="{FF2B5EF4-FFF2-40B4-BE49-F238E27FC236}">
                  <a16:creationId xmlns:a16="http://schemas.microsoft.com/office/drawing/2014/main" id="{AB608C81-A96A-02B6-86E7-A3C39203AC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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" name="MIO_OBJECT3">
              <a:extLst>
                <a:ext uri="{FF2B5EF4-FFF2-40B4-BE49-F238E27FC236}">
                  <a16:creationId xmlns:a16="http://schemas.microsoft.com/office/drawing/2014/main" id="{91ECCC62-EF08-60D7-28B7-8965637F010A}"/>
                </a:ext>
              </a:extLst>
            </p:cNvPr>
            <p:cNvSpPr/>
            <p:nvPr/>
          </p:nvSpPr>
          <p:spPr>
            <a:xfrm>
              <a:off x="1366309" y="5300806"/>
              <a:ext cx="10273692" cy="720000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well-designed template is key for effective brand protection</a:t>
              </a:r>
              <a:b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and simplifies the presentation creation process.</a:t>
              </a:r>
            </a:p>
          </p:txBody>
        </p:sp>
      </p:grpSp>
      <p:sp>
        <p:nvSpPr>
          <p:cNvPr id="6" name="_Subheading">
            <a:extLst>
              <a:ext uri="{FF2B5EF4-FFF2-40B4-BE49-F238E27FC236}">
                <a16:creationId xmlns:a16="http://schemas.microsoft.com/office/drawing/2014/main" id="{F429B795-6E91-17C0-6B64-D4C6C3891D29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552000" y="956760"/>
            <a:ext cx="11088001" cy="3120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b="1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b="1" kern="1200" baseline="0" noProof="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250825" indent="-250825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 lang="en-US" sz="1800" b="0" kern="1200" baseline="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kern="1200" baseline="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  <a:ea typeface="+mj-ea"/>
                <a:cs typeface="+mj-cs"/>
              </a:rPr>
              <a:t>Master templates folder</a:t>
            </a:r>
            <a:endParaRPr lang="en-US" sz="2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nner Box 4 - Orange">
            <a:extLst>
              <a:ext uri="{FF2B5EF4-FFF2-40B4-BE49-F238E27FC236}">
                <a16:creationId xmlns:a16="http://schemas.microsoft.com/office/drawing/2014/main" id="{F264FB5A-2C3D-4656-DDB0-BE5A9715C6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000" y="1700213"/>
            <a:ext cx="11088003" cy="587755"/>
          </a:xfrm>
          <a:prstGeom prst="roundRect">
            <a:avLst>
              <a:gd name="adj" fmla="val 16668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46800" rIns="126000" bIns="45720" rtlCol="0" anchor="ctr"/>
          <a:lstStyle>
            <a:defPPr>
              <a:defRPr lang="en-PT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 marL="252000" lvl="1" indent="-252000" defTabSz="203200">
              <a:lnSpc>
                <a:spcPct val="105000"/>
              </a:lnSpc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300"/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800"/>
              <a:t>Formatting tools set with your brand defaults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6E21F1-831C-2A16-27A0-F13EA9873A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Controlled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font</a:t>
            </a:r>
            <a:r>
              <a:rPr lang="en-US" dirty="0"/>
              <a:t> list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Controlled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color</a:t>
            </a:r>
            <a:r>
              <a:rPr lang="en-US" dirty="0"/>
              <a:t> pickers (with headings to instruct)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Applies template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bullets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DEC944-60AF-1C53-C94A-0A4C6DEA6D1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empower tools that can help with branding | </a:t>
            </a:r>
            <a:r>
              <a:rPr lang="en-US" dirty="0">
                <a:latin typeface="Segoe UI Semilight" panose="020B0402040204020203" pitchFamily="34" charset="0"/>
              </a:rPr>
              <a:t>2 of 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2D595-410A-3F8A-B498-E555916504B0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Template specific branded formatting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5B3CD-46EF-5754-B6F1-72880753E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5361" y="1831667"/>
            <a:ext cx="2180352" cy="3108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244AF-B393-884E-F085-B1E2B02665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422" y="1831073"/>
            <a:ext cx="1552792" cy="1571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Key Message Arrow">
            <a:extLst>
              <a:ext uri="{FF2B5EF4-FFF2-40B4-BE49-F238E27FC236}">
                <a16:creationId xmlns:a16="http://schemas.microsoft.com/office/drawing/2014/main" id="{C11D84BD-BA54-4486-79F5-2037C4E70603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552000" y="5300808"/>
            <a:ext cx="11088001" cy="720000"/>
            <a:chOff x="552000" y="5300806"/>
            <a:chExt cx="11088001" cy="720000"/>
          </a:xfrm>
        </p:grpSpPr>
        <p:sp>
          <p:nvSpPr>
            <p:cNvPr id="7" name="MIO_OBJECT1">
              <a:extLst>
                <a:ext uri="{FF2B5EF4-FFF2-40B4-BE49-F238E27FC236}">
                  <a16:creationId xmlns:a16="http://schemas.microsoft.com/office/drawing/2014/main" id="{197E8EF0-4EA1-96F1-A2D3-39FA8AD2B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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MIO_OBJECT3">
              <a:extLst>
                <a:ext uri="{FF2B5EF4-FFF2-40B4-BE49-F238E27FC236}">
                  <a16:creationId xmlns:a16="http://schemas.microsoft.com/office/drawing/2014/main" id="{D6276B16-663C-E7AC-5CDD-C11EAB63FC0B}"/>
                </a:ext>
              </a:extLst>
            </p:cNvPr>
            <p:cNvSpPr/>
            <p:nvPr/>
          </p:nvSpPr>
          <p:spPr>
            <a:xfrm>
              <a:off x="1366309" y="5300806"/>
              <a:ext cx="10273692" cy="720000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well-designed template is key for effective brand protection</a:t>
              </a:r>
              <a:b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and simplifies the presentation creation process.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19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22E0F-2F04-3C99-E7D8-3FDF6A4B2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000" y="1700808"/>
            <a:ext cx="11088001" cy="4320000"/>
          </a:xfrm>
        </p:spPr>
        <p:txBody>
          <a:bodyPr/>
          <a:lstStyle/>
          <a:p>
            <a:pPr lvl="4"/>
            <a:endParaRPr lang="en-GB" dirty="0"/>
          </a:p>
          <a:p>
            <a:endParaRPr lang="en-GB" dirty="0"/>
          </a:p>
          <a:p>
            <a:pPr lvl="1"/>
            <a:r>
              <a:rPr lang="en-GB" dirty="0">
                <a:solidFill>
                  <a:schemeClr val="accent4"/>
                </a:solidFill>
                <a:latin typeface="+mj-lt"/>
              </a:rPr>
              <a:t>Accessible directly </a:t>
            </a:r>
            <a:r>
              <a:rPr lang="en-GB" dirty="0"/>
              <a:t>in PowerPoint (incl. versions)</a:t>
            </a:r>
          </a:p>
          <a:p>
            <a:pPr lvl="1"/>
            <a:r>
              <a:rPr lang="en-GB" dirty="0">
                <a:solidFill>
                  <a:schemeClr val="accent4"/>
                </a:solidFill>
                <a:latin typeface="+mj-lt"/>
              </a:rPr>
              <a:t>Folder structure </a:t>
            </a:r>
            <a:r>
              <a:rPr lang="en-GB" dirty="0"/>
              <a:t>and adaptable </a:t>
            </a:r>
            <a:r>
              <a:rPr lang="en-GB" dirty="0">
                <a:solidFill>
                  <a:schemeClr val="accent4"/>
                </a:solidFill>
                <a:latin typeface="+mj-lt"/>
              </a:rPr>
              <a:t>permission</a:t>
            </a:r>
            <a:r>
              <a:rPr lang="en-GB" dirty="0"/>
              <a:t> </a:t>
            </a:r>
            <a:r>
              <a:rPr lang="en-GB" dirty="0">
                <a:solidFill>
                  <a:schemeClr val="accent4"/>
                </a:solidFill>
                <a:latin typeface="+mj-lt"/>
              </a:rPr>
              <a:t>model</a:t>
            </a:r>
          </a:p>
          <a:p>
            <a:pPr lvl="1"/>
            <a:r>
              <a:rPr lang="en-GB" dirty="0">
                <a:solidFill>
                  <a:schemeClr val="accent4"/>
                </a:solidFill>
                <a:latin typeface="+mj-lt"/>
              </a:rPr>
              <a:t>Library</a:t>
            </a:r>
            <a:r>
              <a:rPr lang="en-GB" dirty="0"/>
              <a:t> of objects, slide layouts and </a:t>
            </a:r>
            <a:br>
              <a:rPr lang="en-GB" dirty="0"/>
            </a:br>
            <a:r>
              <a:rPr lang="en-GB" dirty="0"/>
              <a:t>approved content and collateral</a:t>
            </a:r>
          </a:p>
          <a:p>
            <a:pPr lvl="1"/>
            <a:r>
              <a:rPr lang="en-GB" dirty="0">
                <a:solidFill>
                  <a:schemeClr val="accent4"/>
                </a:solidFill>
                <a:latin typeface="+mj-lt"/>
              </a:rPr>
              <a:t>Easily updated </a:t>
            </a:r>
            <a:r>
              <a:rPr lang="en-GB" dirty="0"/>
              <a:t>and </a:t>
            </a:r>
            <a:r>
              <a:rPr lang="en-GB" dirty="0">
                <a:solidFill>
                  <a:schemeClr val="accent4"/>
                </a:solidFill>
                <a:latin typeface="+mj-lt"/>
              </a:rPr>
              <a:t>instantly pushed out </a:t>
            </a:r>
            <a:r>
              <a:rPr lang="en-GB" dirty="0"/>
              <a:t>to users</a:t>
            </a:r>
          </a:p>
          <a:p>
            <a:pPr lvl="1"/>
            <a:r>
              <a:rPr lang="en-GB" dirty="0">
                <a:solidFill>
                  <a:schemeClr val="accent4"/>
                </a:solidFill>
                <a:latin typeface="+mj-lt"/>
              </a:rPr>
              <a:t>Easy to upload </a:t>
            </a:r>
            <a:r>
              <a:rPr lang="en-GB" dirty="0"/>
              <a:t>and create your library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404B1D-0592-8810-7286-97F395F2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32768"/>
            <a:ext cx="11088001" cy="936000"/>
          </a:xfrm>
        </p:spPr>
        <p:txBody>
          <a:bodyPr/>
          <a:lstStyle/>
          <a:p>
            <a:r>
              <a:rPr lang="en-US" dirty="0"/>
              <a:t>empower tools that can help with branding | </a:t>
            </a:r>
            <a:r>
              <a:rPr lang="en-US" dirty="0">
                <a:latin typeface="+mn-lt"/>
              </a:rPr>
              <a:t>3 of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F69ED-626F-18F1-7AC2-1B5CE24CF8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000" y="956760"/>
            <a:ext cx="11088001" cy="312009"/>
          </a:xfrm>
        </p:spPr>
        <p:txBody>
          <a:bodyPr/>
          <a:lstStyle/>
          <a:p>
            <a:r>
              <a:rPr lang="en-US"/>
              <a:t>Design assets library</a:t>
            </a:r>
          </a:p>
        </p:txBody>
      </p:sp>
      <p:sp>
        <p:nvSpPr>
          <p:cNvPr id="5" name="Banner Box 4 - Orange">
            <a:extLst>
              <a:ext uri="{FF2B5EF4-FFF2-40B4-BE49-F238E27FC236}">
                <a16:creationId xmlns:a16="http://schemas.microsoft.com/office/drawing/2014/main" id="{2414AC6B-4BE5-ECB9-B949-7C2BBB039A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000" y="1700213"/>
            <a:ext cx="11088003" cy="587755"/>
          </a:xfrm>
          <a:prstGeom prst="roundRect">
            <a:avLst>
              <a:gd name="adj" fmla="val 16668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0" dist="190500" dir="7200000" sx="105000" sy="105000" algn="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46800" rIns="126000" bIns="45720" rtlCol="0" anchor="ctr"/>
          <a:lstStyle>
            <a:defPPr>
              <a:defRPr lang="en-PT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  <a:lvl2pPr marL="252000" lvl="1" indent="-252000" defTabSz="203200">
              <a:lnSpc>
                <a:spcPct val="105000"/>
              </a:lnSpc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300"/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GB" sz="1800"/>
              <a:t>Create a library of assets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C5ECD6-F2B3-9259-53F7-D19FAF62B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893" y="1892301"/>
            <a:ext cx="5090797" cy="2969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Key Message Arrow">
            <a:extLst>
              <a:ext uri="{FF2B5EF4-FFF2-40B4-BE49-F238E27FC236}">
                <a16:creationId xmlns:a16="http://schemas.microsoft.com/office/drawing/2014/main" id="{CF2312C4-13AD-4C6E-29DC-06B05C2A6AB3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52000" y="5300808"/>
            <a:ext cx="11088001" cy="720000"/>
            <a:chOff x="552000" y="5300806"/>
            <a:chExt cx="11088001" cy="720000"/>
          </a:xfrm>
        </p:grpSpPr>
        <p:sp>
          <p:nvSpPr>
            <p:cNvPr id="7" name="MIO_OBJECT1">
              <a:extLst>
                <a:ext uri="{FF2B5EF4-FFF2-40B4-BE49-F238E27FC236}">
                  <a16:creationId xmlns:a16="http://schemas.microsoft.com/office/drawing/2014/main" id="{3B2B4FDC-422C-73FF-69D6-3044263C0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</a:t>
              </a:r>
              <a:endPara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" name="MIO_OBJECT3">
              <a:extLst>
                <a:ext uri="{FF2B5EF4-FFF2-40B4-BE49-F238E27FC236}">
                  <a16:creationId xmlns:a16="http://schemas.microsoft.com/office/drawing/2014/main" id="{4D794363-CFB1-6567-5E01-B33C08642301}"/>
                </a:ext>
              </a:extLst>
            </p:cNvPr>
            <p:cNvSpPr/>
            <p:nvPr/>
          </p:nvSpPr>
          <p:spPr>
            <a:xfrm>
              <a:off x="1366309" y="5300806"/>
              <a:ext cx="10273692" cy="720000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More information about how to create a brand assets library is available in a further tutorial</a:t>
              </a:r>
            </a:p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– </a:t>
              </a:r>
              <a:r>
                <a:rPr lang="en-US" i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Brand asset library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92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2F5FF-EABD-89EF-1F79-F8769994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0B92B-C404-BC8E-5F4E-E6BE23EB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empower tools that can help with branding | </a:t>
            </a:r>
            <a:r>
              <a:rPr lang="en-US" dirty="0">
                <a:latin typeface="Segoe UI Semilight" panose="020B0402040204020203" pitchFamily="34" charset="0"/>
              </a:rPr>
              <a:t>4 of 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932A4-1DF8-DE47-0AC1-084B818F4A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51"/>
          <a:stretch/>
        </p:blipFill>
        <p:spPr>
          <a:xfrm>
            <a:off x="7755600" y="1700213"/>
            <a:ext cx="388440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Key Message Arrow">
            <a:extLst>
              <a:ext uri="{FF2B5EF4-FFF2-40B4-BE49-F238E27FC236}">
                <a16:creationId xmlns:a16="http://schemas.microsoft.com/office/drawing/2014/main" id="{D87B62D0-18EE-B3F8-9E4A-9E4C919734D2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552000" y="1700808"/>
            <a:ext cx="6793680" cy="720000"/>
            <a:chOff x="552000" y="5300806"/>
            <a:chExt cx="6793680" cy="720000"/>
          </a:xfrm>
        </p:grpSpPr>
        <p:sp>
          <p:nvSpPr>
            <p:cNvPr id="18" name="MIO_OBJECT1">
              <a:extLst>
                <a:ext uri="{FF2B5EF4-FFF2-40B4-BE49-F238E27FC236}">
                  <a16:creationId xmlns:a16="http://schemas.microsoft.com/office/drawing/2014/main" id="{D111BC17-8225-7818-327D-279169DBF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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9" name="MIO_OBJECT3">
              <a:extLst>
                <a:ext uri="{FF2B5EF4-FFF2-40B4-BE49-F238E27FC236}">
                  <a16:creationId xmlns:a16="http://schemas.microsoft.com/office/drawing/2014/main" id="{AF43331D-C0D0-42DB-5BCE-FF26337695B6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Check title placeholder</a:t>
              </a:r>
              <a:endParaRPr lang="en-US" dirty="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0" name="_Subheading">
            <a:extLst>
              <a:ext uri="{FF2B5EF4-FFF2-40B4-BE49-F238E27FC236}">
                <a16:creationId xmlns:a16="http://schemas.microsoft.com/office/drawing/2014/main" id="{8BC5A00B-763A-AD4A-C3F0-206C46354CB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2000" y="956760"/>
            <a:ext cx="11088001" cy="3120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b="1" kern="12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b="1" kern="1200" baseline="0" noProof="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250825" indent="-250825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 lang="en-US" sz="1800" b="0" kern="1200" baseline="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2032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defRPr lang="en-US" sz="18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032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lang="en-US" sz="2000" kern="1200" baseline="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  <a:ea typeface="+mj-ea"/>
                <a:cs typeface="+mj-cs"/>
              </a:rPr>
              <a:t>Design check</a:t>
            </a:r>
          </a:p>
        </p:txBody>
      </p:sp>
      <p:grpSp>
        <p:nvGrpSpPr>
          <p:cNvPr id="11" name="Key Message Arrow">
            <a:extLst>
              <a:ext uri="{FF2B5EF4-FFF2-40B4-BE49-F238E27FC236}">
                <a16:creationId xmlns:a16="http://schemas.microsoft.com/office/drawing/2014/main" id="{2D3A76F8-BB8F-5D75-C017-4B69379AFE26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552000" y="2900808"/>
            <a:ext cx="6793680" cy="720000"/>
            <a:chOff x="552000" y="5300806"/>
            <a:chExt cx="6793680" cy="720000"/>
          </a:xfrm>
        </p:grpSpPr>
        <p:sp>
          <p:nvSpPr>
            <p:cNvPr id="12" name="MIO_OBJECT1">
              <a:extLst>
                <a:ext uri="{FF2B5EF4-FFF2-40B4-BE49-F238E27FC236}">
                  <a16:creationId xmlns:a16="http://schemas.microsoft.com/office/drawing/2014/main" id="{7A5EF381-BFDF-89DE-45D7-0E1040D95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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MIO_OBJECT3">
              <a:extLst>
                <a:ext uri="{FF2B5EF4-FFF2-40B4-BE49-F238E27FC236}">
                  <a16:creationId xmlns:a16="http://schemas.microsoft.com/office/drawing/2014/main" id="{AB90E6F9-509D-F85E-15A9-E552CEDF2828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Check color</a:t>
              </a:r>
              <a:endParaRPr lang="en-US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Key Message Arrow">
            <a:extLst>
              <a:ext uri="{FF2B5EF4-FFF2-40B4-BE49-F238E27FC236}">
                <a16:creationId xmlns:a16="http://schemas.microsoft.com/office/drawing/2014/main" id="{DBFC47DB-860E-0D74-0AAD-92B62ABE2CB1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552000" y="4100808"/>
            <a:ext cx="6793680" cy="720000"/>
            <a:chOff x="552000" y="5300806"/>
            <a:chExt cx="6793680" cy="720000"/>
          </a:xfrm>
        </p:grpSpPr>
        <p:sp>
          <p:nvSpPr>
            <p:cNvPr id="8" name="MIO_OBJECT1">
              <a:extLst>
                <a:ext uri="{FF2B5EF4-FFF2-40B4-BE49-F238E27FC236}">
                  <a16:creationId xmlns:a16="http://schemas.microsoft.com/office/drawing/2014/main" id="{FE154444-7B41-B119-581A-BFC3C00B5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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MIO_OBJECT3">
              <a:extLst>
                <a:ext uri="{FF2B5EF4-FFF2-40B4-BE49-F238E27FC236}">
                  <a16:creationId xmlns:a16="http://schemas.microsoft.com/office/drawing/2014/main" id="{55830641-B603-7A19-B52E-BDA9196FF62E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Check fonts</a:t>
              </a:r>
              <a:endParaRPr lang="en-US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4" name="Key Message Arrow">
            <a:extLst>
              <a:ext uri="{FF2B5EF4-FFF2-40B4-BE49-F238E27FC236}">
                <a16:creationId xmlns:a16="http://schemas.microsoft.com/office/drawing/2014/main" id="{2E84033E-0194-D814-2450-EDD12E8D8EA1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552000" y="5300809"/>
            <a:ext cx="6793680" cy="720000"/>
            <a:chOff x="552000" y="5300806"/>
            <a:chExt cx="6793680" cy="720000"/>
          </a:xfrm>
        </p:grpSpPr>
        <p:sp>
          <p:nvSpPr>
            <p:cNvPr id="15" name="MIO_OBJECT1">
              <a:extLst>
                <a:ext uri="{FF2B5EF4-FFF2-40B4-BE49-F238E27FC236}">
                  <a16:creationId xmlns:a16="http://schemas.microsoft.com/office/drawing/2014/main" id="{94E80423-8EC8-8C84-25E3-9D668C590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00" y="5300806"/>
              <a:ext cx="708095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</a:t>
              </a:r>
              <a:endParaRPr lang="en-U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6" name="MIO_OBJECT3">
              <a:extLst>
                <a:ext uri="{FF2B5EF4-FFF2-40B4-BE49-F238E27FC236}">
                  <a16:creationId xmlns:a16="http://schemas.microsoft.com/office/drawing/2014/main" id="{4118D3BA-3C2B-EE5E-4624-1413DE46A321}"/>
                </a:ext>
              </a:extLst>
            </p:cNvPr>
            <p:cNvSpPr/>
            <p:nvPr/>
          </p:nvSpPr>
          <p:spPr>
            <a:xfrm>
              <a:off x="1366309" y="5300806"/>
              <a:ext cx="5979371" cy="720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72000" rIns="72000" bIns="72000"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Check bullets</a:t>
              </a:r>
              <a:endParaRPr lang="en-US" dirty="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60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4E1607-8145-791F-1B69-74669D0A133B}"/>
              </a:ext>
            </a:extLst>
          </p:cNvPr>
          <p:cNvGrpSpPr/>
          <p:nvPr/>
        </p:nvGrpSpPr>
        <p:grpSpPr>
          <a:xfrm>
            <a:off x="0" y="0"/>
            <a:ext cx="6111433" cy="6858000"/>
            <a:chOff x="552000" y="1700808"/>
            <a:chExt cx="5820413" cy="43200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CCD15F-B887-CE2E-702B-955C7C71ED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2000" y="1700809"/>
              <a:ext cx="5812904" cy="4320000"/>
            </a:xfrm>
            <a:prstGeom prst="rect">
              <a:avLst/>
            </a:prstGeom>
            <a:gradFill flip="none" rotWithShape="1">
              <a:gsLst>
                <a:gs pos="30000">
                  <a:srgbClr val="174B94"/>
                </a:gs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Background Scribble Full page gradient Sky Blue">
              <a:extLst>
                <a:ext uri="{FF2B5EF4-FFF2-40B4-BE49-F238E27FC236}">
                  <a16:creationId xmlns:a16="http://schemas.microsoft.com/office/drawing/2014/main" id="{FBD90304-B8B6-60CD-E19E-F7743FCADE7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2000" y="1700808"/>
              <a:ext cx="5820413" cy="4320000"/>
            </a:xfrm>
            <a:custGeom>
              <a:avLst/>
              <a:gdLst>
                <a:gd name="connsiteX0" fmla="*/ 6714175 w 12191999"/>
                <a:gd name="connsiteY0" fmla="*/ 0 h 6191520"/>
                <a:gd name="connsiteX1" fmla="*/ 8050801 w 12191999"/>
                <a:gd name="connsiteY1" fmla="*/ 0 h 6191520"/>
                <a:gd name="connsiteX2" fmla="*/ 10623550 w 12191999"/>
                <a:gd name="connsiteY2" fmla="*/ 692150 h 6191520"/>
                <a:gd name="connsiteX3" fmla="*/ 11134726 w 12191999"/>
                <a:gd name="connsiteY3" fmla="*/ 876300 h 6191520"/>
                <a:gd name="connsiteX4" fmla="*/ 10858501 w 12191999"/>
                <a:gd name="connsiteY4" fmla="*/ 2076451 h 6191520"/>
                <a:gd name="connsiteX5" fmla="*/ 8181976 w 12191999"/>
                <a:gd name="connsiteY5" fmla="*/ 2343151 h 6191520"/>
                <a:gd name="connsiteX6" fmla="*/ 12039359 w 12191999"/>
                <a:gd name="connsiteY6" fmla="*/ 2642538 h 6191520"/>
                <a:gd name="connsiteX7" fmla="*/ 12191999 w 12191999"/>
                <a:gd name="connsiteY7" fmla="*/ 2680470 h 6191520"/>
                <a:gd name="connsiteX8" fmla="*/ 12191999 w 12191999"/>
                <a:gd name="connsiteY8" fmla="*/ 4461251 h 6191520"/>
                <a:gd name="connsiteX9" fmla="*/ 12029198 w 12191999"/>
                <a:gd name="connsiteY9" fmla="*/ 4498611 h 6191520"/>
                <a:gd name="connsiteX10" fmla="*/ 3400734 w 12191999"/>
                <a:gd name="connsiteY10" fmla="*/ 4691832 h 6191520"/>
                <a:gd name="connsiteX11" fmla="*/ 10825317 w 12191999"/>
                <a:gd name="connsiteY11" fmla="*/ 4906297 h 6191520"/>
                <a:gd name="connsiteX12" fmla="*/ 10753725 w 12191999"/>
                <a:gd name="connsiteY12" fmla="*/ 6188486 h 6191520"/>
                <a:gd name="connsiteX13" fmla="*/ 483866 w 12191999"/>
                <a:gd name="connsiteY13" fmla="*/ 5753127 h 6191520"/>
                <a:gd name="connsiteX14" fmla="*/ 0 w 12191999"/>
                <a:gd name="connsiteY14" fmla="*/ 5700385 h 6191520"/>
                <a:gd name="connsiteX15" fmla="*/ 0 w 12191999"/>
                <a:gd name="connsiteY15" fmla="*/ 3731019 h 6191520"/>
                <a:gd name="connsiteX16" fmla="*/ 92261 w 12191999"/>
                <a:gd name="connsiteY16" fmla="*/ 3708145 h 6191520"/>
                <a:gd name="connsiteX17" fmla="*/ 1002891 w 12191999"/>
                <a:gd name="connsiteY17" fmla="*/ 3618271 h 6191520"/>
                <a:gd name="connsiteX18" fmla="*/ 25475 w 12191999"/>
                <a:gd name="connsiteY18" fmla="*/ 3349301 h 6191520"/>
                <a:gd name="connsiteX19" fmla="*/ 0 w 12191999"/>
                <a:gd name="connsiteY19" fmla="*/ 3338246 h 6191520"/>
                <a:gd name="connsiteX20" fmla="*/ 0 w 12191999"/>
                <a:gd name="connsiteY20" fmla="*/ 2172532 h 6191520"/>
                <a:gd name="connsiteX21" fmla="*/ 31629 w 12191999"/>
                <a:gd name="connsiteY21" fmla="*/ 2142588 h 6191520"/>
                <a:gd name="connsiteX22" fmla="*/ 7181852 w 12191999"/>
                <a:gd name="connsiteY22" fmla="*/ 1143000 h 6191520"/>
                <a:gd name="connsiteX23" fmla="*/ 6684468 w 12191999"/>
                <a:gd name="connsiteY23" fmla="*/ 45095 h 619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91999" h="6191520">
                  <a:moveTo>
                    <a:pt x="6714175" y="0"/>
                  </a:moveTo>
                  <a:lnTo>
                    <a:pt x="8050801" y="0"/>
                  </a:lnTo>
                  <a:lnTo>
                    <a:pt x="10623550" y="692150"/>
                  </a:lnTo>
                  <a:cubicBezTo>
                    <a:pt x="10793942" y="753533"/>
                    <a:pt x="10856384" y="764117"/>
                    <a:pt x="11134726" y="876300"/>
                  </a:cubicBezTo>
                  <a:cubicBezTo>
                    <a:pt x="11772901" y="1309688"/>
                    <a:pt x="11091478" y="2063050"/>
                    <a:pt x="10858501" y="2076451"/>
                  </a:cubicBezTo>
                  <a:cubicBezTo>
                    <a:pt x="10637716" y="2089151"/>
                    <a:pt x="9112251" y="2251076"/>
                    <a:pt x="8181976" y="2343151"/>
                  </a:cubicBezTo>
                  <a:cubicBezTo>
                    <a:pt x="9457135" y="2448720"/>
                    <a:pt x="10834391" y="2371974"/>
                    <a:pt x="12039359" y="2642538"/>
                  </a:cubicBezTo>
                  <a:lnTo>
                    <a:pt x="12191999" y="2680470"/>
                  </a:lnTo>
                  <a:lnTo>
                    <a:pt x="12191999" y="4461251"/>
                  </a:lnTo>
                  <a:lnTo>
                    <a:pt x="12029198" y="4498611"/>
                  </a:lnTo>
                  <a:cubicBezTo>
                    <a:pt x="10052580" y="4896281"/>
                    <a:pt x="3595103" y="4625802"/>
                    <a:pt x="3400734" y="4691832"/>
                  </a:cubicBezTo>
                  <a:cubicBezTo>
                    <a:pt x="3200095" y="4759992"/>
                    <a:pt x="9835794" y="4794506"/>
                    <a:pt x="10825317" y="4906297"/>
                  </a:cubicBezTo>
                  <a:cubicBezTo>
                    <a:pt x="11814840" y="5018088"/>
                    <a:pt x="11251074" y="6260794"/>
                    <a:pt x="10753725" y="6188486"/>
                  </a:cubicBezTo>
                  <a:cubicBezTo>
                    <a:pt x="8313425" y="6094676"/>
                    <a:pt x="4231215" y="6130491"/>
                    <a:pt x="483866" y="5753127"/>
                  </a:cubicBezTo>
                  <a:lnTo>
                    <a:pt x="0" y="5700385"/>
                  </a:lnTo>
                  <a:lnTo>
                    <a:pt x="0" y="3731019"/>
                  </a:lnTo>
                  <a:lnTo>
                    <a:pt x="92261" y="3708145"/>
                  </a:lnTo>
                  <a:cubicBezTo>
                    <a:pt x="430911" y="3635859"/>
                    <a:pt x="902136" y="3639908"/>
                    <a:pt x="1002891" y="3618271"/>
                  </a:cubicBezTo>
                  <a:cubicBezTo>
                    <a:pt x="992048" y="3621510"/>
                    <a:pt x="391872" y="3496392"/>
                    <a:pt x="25475" y="3349301"/>
                  </a:cubicBezTo>
                  <a:lnTo>
                    <a:pt x="0" y="3338246"/>
                  </a:lnTo>
                  <a:lnTo>
                    <a:pt x="0" y="2172532"/>
                  </a:lnTo>
                  <a:lnTo>
                    <a:pt x="31629" y="2142588"/>
                  </a:lnTo>
                  <a:cubicBezTo>
                    <a:pt x="905081" y="1446802"/>
                    <a:pt x="4950569" y="1355124"/>
                    <a:pt x="7181852" y="1143000"/>
                  </a:cubicBezTo>
                  <a:cubicBezTo>
                    <a:pt x="6322221" y="1016794"/>
                    <a:pt x="6432353" y="456605"/>
                    <a:pt x="6684468" y="45095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2359AB"/>
                </a:gs>
                <a:gs pos="0">
                  <a:schemeClr val="accent3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AD191F-CD5C-C973-BDE3-1B271016D34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2"/>
            </p:custDataLst>
          </p:nvPr>
        </p:nvSpPr>
        <p:spPr>
          <a:xfrm>
            <a:off x="550863" y="1436123"/>
            <a:ext cx="4608000" cy="4095480"/>
          </a:xfrm>
        </p:spPr>
        <p:txBody>
          <a:bodyPr/>
          <a:lstStyle>
            <a:lvl1pPr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>
              <a:buFont typeface="Symbol" panose="05050102010706020507" pitchFamily="18" charset="2"/>
              <a:buChar char="-"/>
            </a:lvl3pPr>
            <a:lvl4pPr>
              <a:buFont typeface="Symbol" panose="05050102010706020507" pitchFamily="18" charset="2"/>
              <a:buChar char="-"/>
            </a:lvl4pPr>
            <a:lvl5pPr>
              <a:buFont typeface="+mj-lt"/>
              <a:buAutoNum type="arabicPeriod"/>
            </a:lvl5pPr>
            <a:lvl6pPr>
              <a:buFont typeface="+mj-lt"/>
              <a:buAutoNum type="arabicPeriod"/>
            </a:lvl6pPr>
            <a:lvl7pPr>
              <a:buFont typeface="+mj-lt"/>
              <a:buAutoNum type="arabicPeriod"/>
            </a:lvl7pPr>
            <a:lvl8pPr>
              <a:buFont typeface="+mj-lt"/>
              <a:buAutoNum type="alphaLcParenR"/>
            </a:lvl8pPr>
            <a:lvl9pPr/>
          </a:lstStyle>
          <a:p>
            <a:pPr lvl="2">
              <a:spcBef>
                <a:spcPts val="1800"/>
              </a:spcBef>
              <a:buNone/>
            </a:pPr>
            <a:r>
              <a:rPr lang="en-GB" sz="4400" dirty="0"/>
              <a:t>Contact us about: </a:t>
            </a:r>
          </a:p>
          <a:p>
            <a:pPr marL="457200" lvl="2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Your template and brand design set up</a:t>
            </a:r>
          </a:p>
          <a:p>
            <a:pPr marL="457200" lvl="2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Reviewing, building or designing a template</a:t>
            </a:r>
          </a:p>
          <a:p>
            <a:pPr marL="457200" lvl="2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Setting up your library </a:t>
            </a:r>
          </a:p>
        </p:txBody>
      </p:sp>
      <p:sp>
        <p:nvSpPr>
          <p:cNvPr id="4" name="MIO_OBJECT1">
            <a:extLst>
              <a:ext uri="{FF2B5EF4-FFF2-40B4-BE49-F238E27FC236}">
                <a16:creationId xmlns:a16="http://schemas.microsoft.com/office/drawing/2014/main" id="{AD533E66-B10F-B9E1-9EAB-742D662DE4C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588000" y="3223668"/>
            <a:ext cx="708095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MIO_OBJECT3">
            <a:extLst>
              <a:ext uri="{FF2B5EF4-FFF2-40B4-BE49-F238E27FC236}">
                <a16:creationId xmlns:a16="http://schemas.microsoft.com/office/drawing/2014/main" id="{2B68D2FF-00B8-4275-034C-8B70595140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02309" y="3223668"/>
            <a:ext cx="4225691" cy="72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72000" bIns="72000" rtlCol="0" anchor="ctr"/>
          <a:lstStyle/>
          <a:p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 at call with our </a:t>
            </a:r>
            <a:r>
              <a:rPr lang="en-US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design team</a:t>
            </a:r>
          </a:p>
        </p:txBody>
      </p:sp>
      <p:sp>
        <p:nvSpPr>
          <p:cNvPr id="8" name="MIO_OBJECT1">
            <a:extLst>
              <a:ext uri="{FF2B5EF4-FFF2-40B4-BE49-F238E27FC236}">
                <a16:creationId xmlns:a16="http://schemas.microsoft.com/office/drawing/2014/main" id="{46AA0EF1-4ED7-4C8D-578B-49CD3B105D70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588000" y="1729858"/>
            <a:ext cx="708095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MIO_OBJECT3">
            <a:extLst>
              <a:ext uri="{FF2B5EF4-FFF2-40B4-BE49-F238E27FC236}">
                <a16:creationId xmlns:a16="http://schemas.microsoft.com/office/drawing/2014/main" id="{3CF46BF2-05FE-1582-144E-C4BB32006A1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02309" y="1729858"/>
            <a:ext cx="4225691" cy="72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72000" bIns="72000" rtlCol="0" anchor="ctr"/>
          <a:lstStyle/>
          <a:p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Email us on </a:t>
            </a:r>
            <a:r>
              <a:rPr lang="en-US" dirty="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info@empower.express</a:t>
            </a:r>
            <a:endParaRPr lang="en-US" dirty="0">
              <a:solidFill>
                <a:schemeClr val="accent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MIO_OBJECT1">
            <a:extLst>
              <a:ext uri="{FF2B5EF4-FFF2-40B4-BE49-F238E27FC236}">
                <a16:creationId xmlns:a16="http://schemas.microsoft.com/office/drawing/2014/main" id="{3AF472D0-3F3D-1D18-7171-4FF8CBF60D0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588000" y="4717477"/>
            <a:ext cx="708095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MIO_OBJECT3">
            <a:extLst>
              <a:ext uri="{FF2B5EF4-FFF2-40B4-BE49-F238E27FC236}">
                <a16:creationId xmlns:a16="http://schemas.microsoft.com/office/drawing/2014/main" id="{C059666E-2CD6-B58A-0CD3-7FAC7B91446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02309" y="4717477"/>
            <a:ext cx="4225691" cy="72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72000" bIns="72000" rtlCol="0" anchor="ctr"/>
          <a:lstStyle/>
          <a:p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 at call with our </a:t>
            </a:r>
            <a:r>
              <a:rPr lang="en-US" dirty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training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7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:a16="http://schemas.microsoft.com/office/drawing/2014/main" xmlns:a14="http://schemas.microsoft.com/office/drawing/2010/main" xmlns:asvg="http://schemas.microsoft.com/office/drawing/2016/SVG/main" xmlns:ahyp="http://schemas.microsoft.com/office/drawing/2018/hyperlinkcolor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XHekBT8OFKnYsp3S6sb0YEAAAAAAADAAAAAAADAAAAAwADAAIA////////BQAAAAMAEAALUxFzWTNQgUCZ6QEWSfWriQQAAAABAAMAAAACAAMAAAAEAAMAAAAAAP///////wQAAQD///////8FAAAABAAQAAscGWK7VcN6RrA3LWwe4TTd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Rcd6QFPw4UqdiyndLqxvRgNEYXRhABsAAAAETGlua2VkU2hhcGVEYXRhAAUAAAAAAAJOYW1lABkAAABMaW5rZWRTaGFwZXNEYXRhUHJvcGVydHkAEFZlcnNpb24AAAAAAAlMYXN0V3JpdGUAFhq5uoEBAAAAAQD/////xgDGAAAABV9pZAAQAAAABFMRc1kzUIFAmekBFkn1q4kDRGF0YQBTAAAACFByZXNlbnRhdGlvblNjYW5uZWRGb3JMaW5rZWRTaGFwZXMAAQJOdW1iZXJGb3JtYXRTZXBhcmF0b3JNb2RlAAoAAABBdXRvbWF0aWMAAAJOYW1lACQAAABMaW5rZWRTaGFwZVByZXNlbnRhdGlvblNldHRpbmdzRGF0YQAQVmVyc2lvbgAAAAAACUxhc3RXcml0ZQBiGrm6gQEAAAACAP////+DAIMAAAAFX2lkABAAAAAEHBliu1XDekawNy1sHuE03QNEYXRhABsAAAAETGlua2VkU2hhcGVEYXRhAAUAAAAAAAJOYW1lABkAAABMaW5rZWRTaGFwZXNEYXRhUHJvcGVydHkAEFZlcnNpb24AAQAAAAlMYXN0V3JpdGUAJfd5P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hCwAAAAAAAAAAAAAgAf///////////////wAAAP////////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AEAAAAAAAFAAAAAwAFAAAABAADAAIBAwAAAAMA////////JQAGTGlua2VkU2hhcGVQcmVzZW50YXRpb25TZXR0aW5nc0RhdGFfMAQAAAABAAUAAAAAAAUAAAACAAUAAAAAAP///////wQAAQEDAAAABAD///////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17302198379509"/>
  <p:tag name="EMPOWERCHARTSPROPERTIES_A_LENGTH" val="24576"/>
  <p:tag name="MIO_PRESENTATION_LANGUAGE" val="1033"/>
  <p:tag name="MIO_EKGUID" val="7f1b15e9-c263-41a4-afe6-8ce7d3db8172"/>
  <p:tag name="MIO_UPDATE" val="True"/>
  <p:tag name="MIO_VERSION" val="04.08.2025 09:25:23"/>
  <p:tag name="MIO_DBID" val="B8FCB12D-AF03-49EB-9F79-BB019BE99E1E"/>
  <p:tag name="MIO_LASTDOWNLOADED" val="19.08.2025 12:07:09.524"/>
  <p:tag name="MIO_OBJECTNAME" val="Branding concerns 1. |  Stay on Brand"/>
  <p:tag name="MIO_CONTENTTAG" val="u6fsN7j8kkGzSmrKp93X9Q=="/>
  <p:tag name="MIO_LASTEDITORNAME" val="Georgina DEM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5ba3e29-3e69-460f-adc3-59bbb9830f62"/>
  <p:tag name="MIO_GUID" val="2542927e-b0ca-428c-91a8-fa3fc546aa23"/>
  <p:tag name="MIO_UPDATE" val="True"/>
  <p:tag name="MIO_VERSION" val="14.08.2022 19:59:51"/>
  <p:tag name="MIO_DBID" val="0F45B44C-9BC7-4D85-81C4-7155EE70A7B9"/>
  <p:tag name="MIO_LASTDOWNLOADED" val="21.08.2022 23:47:20.540"/>
  <p:tag name="MIO_OBJECTNAME" val="Picture 6"/>
  <p:tag name="MIO_LASTEDITORNAME" val="Stephan Kuhner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a636deb-6d2d-43a6-a3ad-8dac1ad5d045"/>
  <p:tag name="MIO_EKGUID" val="55b6cd85-313d-4333-bd73-f1b367535a00"/>
  <p:tag name="MIO_UPDATE" val="True"/>
  <p:tag name="MIO_VERSION" val="23.06.2025 10:33:17"/>
  <p:tag name="MIO_DBID" val="b8fcb12d-af03-49eb-9f79-bb019be99e1e"/>
  <p:tag name="MIO_LASTDOWNLOADED" val="19.08.2025 11:07:05"/>
  <p:tag name="MIO_OBJECTNAME" val="empower tools that can help with branding | 3 of 4"/>
  <p:tag name="MIO_LASTEDITORNAME" val="Georgina DEMO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3fb4826-a558-4613-a4ba-a171b646c515"/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/////wUA/gs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y6XRGpAeDlGq6Rz2Twl9YUEAAAAAAADAAAABAADAAAAAwADAAIA////////BQAAAAMAEAAL8Y8EoUZA4EOSx+20iYCGzwQAAAABAAMAAAACAAMAAAABAAMAAAAEAP///////wQAAgD///////8FAAAABAAQAAtZQsUHK3huT4Vo8uFsHhdK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LpdEakB4OUarpHPZPCX1hQREYXRhAAUAAAAAAk5hbWUADQAAAExpbmtEYXRhTGlzdAAQVmVyc2lvbgABAAAACUxhc3RXcml0ZQAG3RtVkAEAAAABAP////9hAGEAAAAFX2lkABAAAAAE8Y8EoUZA4EOSx+20iYCGzwREYXRhAAUAAAAAAk5hbWUADQAAAExpbmtEYXRhTGlzdAAQVmVyc2lvbgAAAAAACUxhc3RXcml0ZQAB3RtVkAEAAAACAP////9wAHAAAAAFX2lkABAAAAAEWULFByt4bk+FaPLhbB4XSgNEYXRhABYAAAACUGVyc29uYWxJZAABAAAAAAACTmFtZQALAAAAUGVyc29uYWxJZAAQVmVyc2lvbgAAAAAACUxhc3RXcml0ZQAk3RtV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D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UBAwAAAAQA////////DAAGUGVyc29uYWxJZF8wBAAAAAIABQAAAAIABQAAAAEABQAAAAMA////////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50116078681560"/>
  <p:tag name="EMPOWERCHARTSPROPERTIES_B_LENGTH" val="24576"/>
  <p:tag name="DOWN_MIGRATION_INITIAL_LAYOUT_REQUIRED" val="9.2.99"/>
  <p:tag name="RUNTIME_ID" val="8d91d865-4d2a-40f8-b891-c57ed498f581"/>
  <p:tag name="MIO_EKGUID" val="02581bcd-d927-44cb-b92c-a4195f7fdc1b"/>
  <p:tag name="MIO_UPDATE" val="True"/>
  <p:tag name="MIO_VERSION" val="04.11.2024 15:37:03"/>
  <p:tag name="MIO_DBID" val="B8FCB12D-AF03-49EB-9F79-BB019BE99E1E"/>
  <p:tag name="MIO_LASTDOWNLOADED" val="09.06.2025 16:06:52.305"/>
  <p:tag name="MIO_OBJECTNAME" val="Banner Box 4 - Orange"/>
  <p:tag name="MIO_CONTENTTAG" val="1TdWDIsV206NpfRW5HPoWQ=="/>
  <p:tag name="MIO_LASTEDITORNAME" val="Georgina DEMO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ad62c25-8b79-40a0-9287-46415f2da45f"/>
  <p:tag name="MIO_EKGUID" val="40a42d0e-67a1-4f4d-8ffd-34c54be3a0eb"/>
  <p:tag name="MIO_UPDATE" val="True"/>
  <p:tag name="MIO_VERSION" val="23.06.2025 10:33:17"/>
  <p:tag name="MIO_DBID" val="b8fcb12d-af03-49eb-9f79-bb019be99e1e"/>
  <p:tag name="MIO_LASTDOWNLOADED" val="19.08.2025 11:07:05"/>
  <p:tag name="MIO_OBJECTNAME" val="empower tools that can help with branding | 4 of 4"/>
  <p:tag name="MIO_LASTEDITORNAME" val="Georgina DEM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3b4a9a-95d0-4b2c-ad9b-b8226bb3cf9c"/>
  <p:tag name="MIO_GUID" val="b6f76d8a-3021-4994-a903-933a525b61fd"/>
  <p:tag name="MIO_UPDATE" val="True"/>
  <p:tag name="MIO_VERSION" val="27.05.2024 16:50:16"/>
  <p:tag name="MIO_DBID" val="B8FCB12D-AF03-49EB-9F79-BB019BE99E1E"/>
  <p:tag name="MIO_LASTDOWNLOADED" val="09.06.2025 17:09:16.126"/>
  <p:tag name="MIO_OBJECTNAME" val="_Subheading"/>
  <p:tag name="MIO_CONTENTTAG" val="S23kl13Yp0mzi9a4WjVfZA=="/>
  <p:tag name="MIO_LASTEDITORNAME" val="Georgina DEM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249f83d-07ac-4640-af95-e656a15a79c8"/>
  <p:tag name="MIO_CONTENTTAG" val="86+9oWWBbUC61UwhTX1DnQ=="/>
  <p:tag name="MIO_EKGUID" val="d28761cf-519c-480c-b980-22eca043cc50"/>
  <p:tag name="MIO_UPDATE" val="True"/>
  <p:tag name="MIO_VERSION" val="23.06.2025 10:33:17"/>
  <p:tag name="MIO_DBID" val="b8fcb12d-af03-49eb-9f79-bb019be99e1e"/>
  <p:tag name="MIO_LASTDOWNLOADED" val="19.08.2025 11:07:06"/>
  <p:tag name="MIO_OBJECTNAME" val="Contact us about: Your template and brand design set upReviewing, building or designing a templateSetting up your library"/>
  <p:tag name="MIO_LASTEDITORNAME" val="Georgina DEM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UPDATE" val="True"/>
  <p:tag name="MIO_EMBED_FONT" val="False"/>
  <p:tag name="MIO_SKIPVERSION" val="01.01.0001 00:00:00"/>
  <p:tag name="MIO_EKGUID" val="5e582455-eb90-4e8e-ac43-43a20fda9484"/>
  <p:tag name="MIO_DBID" val="B8FCB12D-AF03-49EB-9F79-BB019BE99E1E"/>
  <p:tag name="MIO_OBJECTNAME" val="empower Blue 2023"/>
  <p:tag name="MIO_CD_LAYOUT_VALID_AREA" val="False"/>
  <p:tag name="MIO_FALLBACK_LAYOUT" val="14"/>
  <p:tag name="MIO_AVOID_BLANK_LAYOUT" val="False"/>
  <p:tag name="MIO_MATCH_COLOR_SCHEME" val="False"/>
  <p:tag name="MIO_SHOW_DATE" val="False"/>
  <p:tag name="MIO_SHOW_FOOTER" val="False"/>
  <p:tag name="MIO_SHOW_PAGENUMBER" val="False"/>
  <p:tag name="MIO_NUMBER_OF_VALID_LAYOUTS" val="100"/>
  <p:tag name="MIO_VERSION" val="22.05.2024 11:35:55"/>
  <p:tag name="MIO_LASTDOWNLOADED" val="22.05.2024 12:38:35.043"/>
  <p:tag name="MIO_CONTENTTAG" val="Ul7saRY/Hk+gDi560B268g=="/>
  <p:tag name="MIO_CDID" val="7e112968-5c67-4980-b6c7-7641b443215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+bh3Gk3UshDriI5waE1g+4EAAAAAAADAAAAAAADAAAAAwADAAAAAAADAAAAAwADAAIA////////BQAAAAMAEAALfPmTwRrStkqmCZmpADpqWgQAAAABAAMAAAACAAMAAAAEAAMAAAACAP///////wQAAQD///////8FAAAABAAQAAuiOKvu/nKlQoah4V7b90h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5uHcaTdSyEOuIjnBoTWD7gREYXRhAAUAAAAAAk5hbWUADQAAAExpbmtEYXRhTGlzdAAQVmVyc2lvbgAAAAAACUxhc3RXcml0ZQC2fOTDjwEAAAABAP////9hAGEAAAAFX2lkABAAAAAEfPmTwRrStkqmCZmpADpqWgREYXRhAAUAAAAAAk5hbWUADQAAAExpbmtEYXRhTGlzdAAQVmVyc2lvbgABAAAACUxhc3RXcml0ZQC3fOTDjwEAAAACAP////9wAHAAAAAFX2lkABAAAAAEojir7v5ypUKGoeFe2/dIeQNEYXRhABYAAAACUGVyc29uYWxJZAABAAAAAAACTmFtZQALAAAAUGVyc29uYWxJZAAQVmVyc2lvbgAAAAAACUxhc3RXcml0ZQDkfOTD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IBAwAAAAMA////////DgAGTGlua0RhdGFMaXN0XzEEAAAAAQAFAAAAAgAFAAAABAAFAAAAAg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25752824245281"/>
  <p:tag name="EMPOWERCHARTSPROPERTIES_B_LENGTH" val="24576"/>
  <p:tag name="DOWN_MIGRATION_INITIAL_LAYOUT_REQUIRED" val="9.2.99"/>
  <p:tag name="RUNTIME_ID" val="05da561b-f2ec-401b-a0fe-47c05fcba1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766f80f-e3cb-4d68-ab19-4a597a5ce11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21f2f87-e315-4ec3-ade5-3aade1a101f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5e4c9bd-a2c9-4389-abe5-3c6a508f1c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ff2f33f-5af9-4202-9acc-24d71c1d4c7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1948fa3-958b-411f-82f8-ad754ddb77d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12be551-0a25-4813-839f-e8cf2bc12fd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+s4AicNM31JqaRUdX+geQUEAAAAAAADAAAAAAADAAAABAADAAAAAAD///////8DAAAAAAD///////8DAAEA////////BQAAAAMAEAAL2v5hrC1Bf0O03o2AQ7UVUwQAAAABAAMAAAAEAAMAAAABAAQAAQD///////8FAAAABAAQAAtSH4tqPAbfT7DVJ42ZjUu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6zgCJw0zfUmppFR1f6B5BQREYXRhAAUAAAAAAk5hbWUADQAAAExpbmtEYXRhTGlzdAAQVmVyc2lvbgABAAAACUxhc3RXcml0ZQC2bOHDjwEAAAABAP////9hAGEAAAAFX2lkABAAAAAE2v5hrC1Bf0O03o2AQ7UVUwREYXRhAAUAAAAAAk5hbWUADQAAAExpbmtEYXRhTGlzdAAQVmVyc2lvbgAAAAAACUxhc3RXcml0ZQCUbOHDjwEAAAACAP////9wAHAAAAAFX2lkABAAAAAEUh+LajwG30+w1SeNmY1LhgNEYXRhABYAAAACUGVyc29uYWxJZAABAAAAAAACTmFtZQALAAAAUGVyc29uYWxJZAAQVmVyc2lvbgAAAAAACUxhc3RXcml0ZQDNbOHD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C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QBAwAAAAQA////////DAAGUGVyc29uYWxJZF8wBAAAAAIABQAAAAIABQAAAAEABQAAAAIA////////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25750816958870"/>
  <p:tag name="EMPOWERCHARTSPROPERTIES_B_LENGTH" val="24576"/>
  <p:tag name="DOWN_MIGRATION_INITIAL_LAYOUT_REQUIRED" val="9.2.99"/>
  <p:tag name="RUNTIME_ID" val="85dcdc83-010f-41ae-a9c9-ddd4d28839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Qt+DZPfBhLsdD1H+qO95wEAAAAAAADAAAAAAADAAAAAwADAAIA////////BQAAAAMAEAALLrjjcQR51Eqmax2B5RYr+AQAAAABAAMAAAACAAMAAAAEAAMAAAAAAP///////wQAAQD///////8FAAAABAAQAAuHhbR6+7AFRp1eOXzWeqKK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FC34Nk98GEux0PUf6o73nAREYXRhAAUAAAAAAk5hbWUADQAAAExpbmtEYXRhTGlzdAAQVmVyc2lvbgABAAAACUxhc3RXcml0ZQBf+RmBjQEAAAABAP////9hAGEAAAAFX2lkABAAAAAELrjjcQR51Eqmax2B5RYr+AREYXRhAAUAAAAAAk5hbWUADQAAAExpbmtEYXRhTGlzdAAQVmVyc2lvbgAAAAAACUxhc3RXcml0ZQBa+RmBjQEAAAACAP////9wAHAAAAAFX2lkABAAAAAEh4W0evuwBUadXjl81nqiigNEYXRhABYAAAACUGVyc29uYWxJZAABAAAAAAACTmFtZQALAAAAUGVyc29uYWxJZAAQVmVyc2lvbgAAAAAACUxhc3RXcml0ZQB4+RmB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D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UBAwAAAAQA////////DAAGUGVyc29uYWxJZF8wBAAAAAIABQAAAAIABQAAAAEABQAAAAMA////////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28647796834371"/>
  <p:tag name="EMPOWERCHARTSPROPERTIES_B_LENGTH" val="24576"/>
  <p:tag name="DOWN_MIGRATION_INITIAL_LAYOUT_REQUIRED" val="9.2.99"/>
  <p:tag name="RUNTIME_ID" val="b17d0e03-5d51-4c54-8d22-938ea1bca7b1"/>
  <p:tag name="MIO_EKGUID" val="accaa4ca-994f-4f69-bc6c-52409d41e23c"/>
  <p:tag name="MIO_GUID" val="1e5ed62a-78c6-4332-9cc9-2f17ec164e77"/>
  <p:tag name="MIO_UPDATE" val="True"/>
  <p:tag name="MIO_VERSION" val="07.02.2024 01:12:30"/>
  <p:tag name="MIO_DBID" val="B8FCB12D-AF03-49EB-9F79-BB019BE99E1E"/>
  <p:tag name="MIO_LASTDOWNLOADED" val="29.05.2024 11:30:48.796"/>
  <p:tag name="MIO_OBJECTNAME" val="Background Scribble Full page gradient Sky Blue"/>
  <p:tag name="MIO_CONTENTTAG" val="hUIvuUwUGEu/rsD/Iz3gyA=="/>
  <p:tag name="MIO_LASTEDITORNAME" val="Tiff DEMO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150ae2e-be1a-430a-8215-0095f97cbd50"/>
  <p:tag name="MIO_EKGUID" val="5eeddc34-44a1-494f-ae1d-df0ff685bf7b"/>
  <p:tag name="MIO_UPDATE" val="True"/>
  <p:tag name="MIO_VERSION" val="23.06.2025 10:33:18"/>
  <p:tag name="MIO_DBID" val="b8fcb12d-af03-49eb-9f79-bb019be99e1e"/>
  <p:tag name="MIO_LASTDOWNLOADED" val="19.08.2025 11:07:06"/>
  <p:tag name="MIO_OBJECTNAME" val="Email us on info@empower.express"/>
  <p:tag name="MIO_LASTEDITORNAME" val="Georgina DEM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FALLBACK_LAYOUT" val="14"/>
  <p:tag name="MIO_EKGUID" val="5e582455-eb90-4e8e-ac43-43a20fda9484"/>
  <p:tag name="MIO_DBID" val="B8FCB12D-AF03-49EB-9F79-BB019BE99E1E"/>
  <p:tag name="MIO_OBJECTNAME" val="empower"/>
  <p:tag name="MIO_NUMBER_OF_VALID_LAYOUTS" val="60"/>
  <p:tag name="MIO_VERSION" val="06.01.2025 11:52:01"/>
  <p:tag name="MIO_LASTDOWNLOADED" val="02.06.2025 12:17:49.927"/>
  <p:tag name="MIO_CONTENTTAG" val="/BIvkJkLXkGr7KNitHAZZQ=="/>
  <p:tag name="MIO_CDID" val="7e112968-5c67-4980-b6c7-7641b44321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f7cf522-c17a-4301-b0c8-c72024394d0c"/>
  <p:tag name="MIO_CONTENTTAG" val="v7gRMHQXOEGNqAgRrRWjyA=="/>
  <p:tag name="MIO_EKGUID" val="0b2cb02b-59aa-400d-92b5-425f5e6c7692"/>
  <p:tag name="MIO_UPDATE" val="True"/>
  <p:tag name="MIO_VERSION" val="04.08.2025 09:25:23"/>
  <p:tag name="MIO_DBID" val="b8fcb12d-af03-49eb-9f79-bb019be99e1e"/>
  <p:tag name="MIO_LASTDOWNLOADED" val="19.08.2025 11:07:07"/>
  <p:tag name="MIO_OBJECTNAME" val="Next steps for learning"/>
  <p:tag name="MIO_LASTEDITORNAME" val="Georgina DEMO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0998ce-061f-47b3-a217-ad52c1e3d70a"/>
  <p:tag name="MIO_EKGUID" val="2a1c7790-06c8-4ecb-b5ca-42fddc269268"/>
  <p:tag name="MIO_UPDATE" val="True"/>
  <p:tag name="MIO_VERSION" val="13.06.2024 15:11:25"/>
  <p:tag name="MIO_DBID" val="B8FCB12D-AF03-49EB-9F79-BB019BE99E1E"/>
  <p:tag name="MIO_LASTDOWNLOADED" val="17.06.2025 18:49:44.420"/>
  <p:tag name="MIO_OBJECTNAME" val="Post-it Yellow"/>
  <p:tag name="MIO_CONTENTTAG" val="ybTnnD6pTEmJdRKlyCK/Eg=="/>
  <p:tag name="MIO_LASTEDITORNAME" val="Georgina DEMO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05a3ded-65fd-41ec-b246-849733dc3375"/>
  <p:tag name="MIO_EKGUID" val="3b8db9bc-ee08-447a-9890-e66096f0c476"/>
  <p:tag name="MIO_UPDATE" val="True"/>
  <p:tag name="MIO_VERSION" val="23.06.2025 10:33:18"/>
  <p:tag name="MIO_DBID" val="b8fcb12d-af03-49eb-9f79-bb019be99e1e"/>
  <p:tag name="MIO_LASTDOWNLOADED" val="19.08.2025 11:07:07"/>
  <p:tag name="MIO_OBJECTNAME" val="This slide is to test the design check tool"/>
  <p:tag name="MIO_LASTEDITORNAME" val="Georgina DEM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96d6777-c948-484e-996c-0022f8f8cad9"/>
  <p:tag name="MIO_EKGUID" val="3a0f93c0-a4b0-4b2d-adc2-c353a0d38756"/>
  <p:tag name="MIO_UPDATE" val="True"/>
  <p:tag name="MIO_VERSION" val="23.06.2025 10:33:18"/>
  <p:tag name="MIO_DBID" val="b8fcb12d-af03-49eb-9f79-bb019be99e1e"/>
  <p:tag name="MIO_LASTDOWNLOADED" val="19.08.2025 11:07:07"/>
  <p:tag name="MIO_OBJECTNAME" val="This is a slide to test out ‘Apply formats’"/>
  <p:tag name="MIO_LASTEDITORNAME" val="Georgina DEM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54fe37f-e726-483f-bdc8-8a6ab1a7e460"/>
  <p:tag name="RUNTIME_ID" val="93f22e8c-75a7-4e95-9c49-289486302ff2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IBAQEBAQEBAQEBAQEBAQMAAAAAAAAAAwAAAAMAAAAA/////wUAngsAAAAAAAAAAAAAIAD///////////////8AAAD///////////////8DAAAAAgD///////8DAAAAAgD///////8DAAAAAwD///////8DAAAAAwD///////8DAAAAAw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wqZxKjwqJdAlS+33jztZ1gEAAAAAAADAAAAAAADAAAAAwADAAAAAAADAAAAAwADAAgA////////BQAAAAMAEAALSwZbrkM5LkOGI5sw6Y77oQQAAAABAAMAAAACAAMAAAAEAAMAAAACAAMAAAAEAAMAAAAAAAMAAAAEAAMAAAAAAP///////wMAAAAAAP///////wMAAAAAAP///////wMAAAAAAP///////wMAAAAAAP///////wQAAwD///////8FAAAABAAQAAtYaZDCJwP0QIBa5/NM7P1gBAAAAAIAAwAAAAMAAwAAAAEAAwAAAAMA////////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pnEqPCol0CVL7fePO1nWAREYXRhAAUAAAAAAk5hbWUADQAAAExpbmtEYXRhTGlzdAAQVmVyc2lvbgABAAAACUxhc3RXcml0ZQCR54YRkAEAAAABAP////9hAGEAAAAFX2lkABAAAAAESwZbrkM5LkOGI5sw6Y77oQREYXRhAAUAAAAAAk5hbWUADQAAAExpbmtEYXRhTGlzdAAQVmVyc2lvbgAAAAAACUxhc3RXcml0ZQCI54YRkAEAAAACAP////9wAHAAAAAFX2lkABAAAAAEWGmQwicD9ECAWufzTOz9YANEYXRhABYAAAACUGVyc29uYWxJZAABAAAAAAACTmFtZQALAAAAUGVyc29uYWxJZAAQVmVyc2lvbgAAAAAACUxhc3RXcml0ZQC7DJ7Xi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D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AD///////8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77722085163"/>
  <p:tag name="EMPOWERCHARTSPROPERTIES_B_LENGTH" val="24576"/>
  <p:tag name="DOWN_MIGRATION_INITIAL_LAYOUT_REQUIRED" val="9.2.99"/>
  <p:tag name="MIO_EKGUID" val="0a5f4d0e-927c-4d1f-91c5-9df45d4f4484"/>
  <p:tag name="MIO_UPDATE" val="True"/>
  <p:tag name="MIO_VERSION" val="21.06.2024 13:11:00"/>
  <p:tag name="MIO_DBID" val="B8FCB12D-AF03-49EB-9F79-BB019BE99E1E"/>
  <p:tag name="MIO_LASTDOWNLOADED" val="23.06.2025 11:00:05.023"/>
  <p:tag name="MIO_OBJECTNAME" val="_Footnotes - full width"/>
  <p:tag name="MIO_CONTENTTAG" val="TndV2LRN10qUHt3hv31FSQ=="/>
  <p:tag name="MIO_LASTEDITORNAME" val="Georgina DEMO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3b4a9a-95d0-4b2c-ad9b-b8226bb3cf9c"/>
  <p:tag name="MIO_GUID" val="d2465ec8-beb2-4425-af48-f0c9ed3f918b"/>
  <p:tag name="MIO_UPDATE" val="True"/>
  <p:tag name="MIO_VERSION" val="27.05.2024 16:50:16"/>
  <p:tag name="MIO_DBID" val="B8FCB12D-AF03-49EB-9F79-BB019BE99E1E"/>
  <p:tag name="MIO_LASTDOWNLOADED" val="23.06.2025 11:29:28.764"/>
  <p:tag name="MIO_OBJECTNAME" val="_Subheading"/>
  <p:tag name="MIO_CONTENTTAG" val="S23kl13Yp0mzi9a4WjVfZA=="/>
  <p:tag name="MIO_LASTEDITORNAME" val="Georgina DEM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TEXTELEMENT" val="MIO_FOOTNOTE"/>
  <p:tag name="MIO_GUID" val="058c280e-5383-4d49-941a-32b5000483ea"/>
  <p:tag name="MIO_EK" val="3965"/>
  <p:tag name="MIO_SKIP_CDCHECK" val="True"/>
  <p:tag name="MIO_EKGUID" val="66631306-e1f1-4de6-86ed-78ed67ba2555"/>
  <p:tag name="MIO_UPDATE" val="True"/>
  <p:tag name="MIO_VERSION" val="06.05.2020 20:08:27"/>
  <p:tag name="MIO_DBID" val="0F45B44C-9BC7-4D85-81C4-7155EE70A7B9"/>
  <p:tag name="MIO_LASTDOWNLOADED" val="06.09.2022 11:56:12.398"/>
  <p:tag name="MIO_OBJECTNAME" val="1 Footnote"/>
  <p:tag name="MIO_LASTEDITORNAME" val="Stephan Kuhner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TEXTELEMENT" val="MIO_FOOTNOTE"/>
  <p:tag name="MIO_GUID" val="058c280e-5383-4d49-941a-32b5000483ea"/>
  <p:tag name="MIO_EK" val="3965"/>
  <p:tag name="MIO_SKIP_CDCHECK" val="True"/>
  <p:tag name="MIO_EKGUID" val="66631306-e1f1-4de6-86ed-78ed67ba2555"/>
  <p:tag name="MIO_UPDATE" val="True"/>
  <p:tag name="MIO_VERSION" val="06.05.2020 20:08:27"/>
  <p:tag name="MIO_DBID" val="0F45B44C-9BC7-4D85-81C4-7155EE70A7B9"/>
  <p:tag name="MIO_LASTDOWNLOADED" val="06.09.2022 11:56:12.398"/>
  <p:tag name="MIO_OBJECTNAME" val="1 Footnote"/>
  <p:tag name="MIO_LASTEDITORNAME" val="Stephan Kuhner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8n4YVTvKuVNmPtrwTtYIDUEAAAAAAADAAAAAAADAAAABAADAAAAAAADAAAABAADAAEA////////BQAAAAMAEAALkJk05d+pqUeLf42WK5s4YAQAAAABAAMAAAAEAAMAAAABAAQAAwD///////8FAAAABAAQAAtycYSRm0uuR4Xq3zyYuIdEBAAAAAIAAwAAAAIAAwAAAAM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fhhVO8q5U2Y+2vBO1ggNQREYXRhAAUAAAAAAk5hbWUADQAAAExpbmtEYXRhTGlzdAAQVmVyc2lvbgABAAAACUxhc3RXcml0ZQCqwYWAjwEAAAABAP////9hAGEAAAAFX2lkABAAAAAEkJk05d+pqUeLf42WK5s4YAREYXRhAAUAAAAAAk5hbWUADQAAAExpbmtEYXRhTGlzdAAQVmVyc2lvbgAAAAAACUxhc3RXcml0ZQCbwYWAjwEAAAACAP////9wAHAAAAAFX2lkABAAAAAEcnGEkZtLrkeF6t88mLiHRANEYXRhABYAAAACUGVyc29uYWxJZAABAAAAAAACTmFtZQALAAAAUGVyc29uYWxJZAAQVmVyc2lvbgAAAAAACUxhc3RXcml0ZQDrwYWA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D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AAFAAAABAADAAEBAwAAAAMA////////DgAGTGlua0RhdGFMaXN0XzAEAAAAAQAFAAAAAAAFAAAAAgAEAAMBAwAAAAQA////////DAAGUGVyc29uYWxJZF8wBAAAAAIABQAAAAIABQAAAAEA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14450007044896"/>
  <p:tag name="EMPOWERCHARTSPROPERTIES_B_LENGTH" val="24576"/>
  <p:tag name="DOWN_MIGRATION_INITIAL_LAYOUT_REQUIRED" val="9.2.99"/>
  <p:tag name="RUNTIME_ID" val="cae05ed3-ef2e-4105-89ac-fd5b5a6b00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77rQxMX5BFOk4DkusvKymUEAAAAAAADAAAAAAADAAAAAwADAAIA////////BQAAAAMAEAAL5F7zVjS+8UaMsKQSLeOJVQQAAAABAAMAAAACAAMAAAAEAAMAAAAAAP///////wQAAQD///////8FAAAABAAQAAtHXxrn/IYbRI7t+vnX7F/2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vutDExfkEU6TgOS6y8rKZQREYXRhAAUAAAAAAk5hbWUADQAAAExpbmtEYXRhTGlzdAAQVmVyc2lvbgABAAAACUxhc3RXcml0ZQBzP+8+jwEAAAABAP////9hAGEAAAAFX2lkABAAAAAE5F7zVjS+8UaMsKQSLeOJVQREYXRhAAUAAAAAAk5hbWUADQAAAExpbmtEYXRhTGlzdAAQVmVyc2lvbgAAAAAACUxhc3RXcml0ZQBwP+8+jwEAAAACAP////9wAHAAAAAFX2lkABAAAAAER18a5/yGG0SO7fr51+xf9gNEYXRhABYAAAACUGVyc29uYWxJZAABAAAAAAACTmFtZQALAAAAUGVyc29uYWxJZAAQVmVyc2lvbgAAAAAACUxhc3RXcml0ZQCLP+8+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IBAwAAAAQA////////DAAGUGVyc29uYWxJZF8wBAAAAAIABQAAAAI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03446178895955"/>
  <p:tag name="EMPOWERCHARTSPROPERTIES_B_LENGTH" val="24576"/>
  <p:tag name="DOWN_MIGRATION_INITIAL_LAYOUT_REQUIRED" val="9.2.99"/>
  <p:tag name="RUNTIME_ID" val="f06e3359-8379-47b6-9c22-633911c3113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6p8BxkJPNROm++MrWxG2x0EAAAAAAADAAAAAAADAAAAAwADAAAAAAADAAAABAADAAEA////////BQAAAAMAEAALbb8qnUzDUUq6DAPDe4SgQgQAAAABAAMAAAACAAMAAAAEAAQAAwD///////8FAAAABAAQAAsqSRf6XAuLRIYsHm4wm6XPBAAAAAIAAwAAAAMAAwAAAAE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qnwHGQk81E6b74ytbEbbHQREYXRhAAUAAAAAAk5hbWUADQAAAExpbmtEYXRhTGlzdAAQVmVyc2lvbgAAAAAACUxhc3RXcml0ZQBJx/qfjwEAAAABAP////9hAGEAAAAFX2lkABAAAAAEbb8qnUzDUUq6DAPDe4SgQgREYXRhAAUAAAAAAk5hbWUADQAAAExpbmtEYXRhTGlzdAAQVmVyc2lvbgABAAAACUxhc3RXcml0ZQBKx/qfjwEAAAACAP////9wAHAAAAAFX2lkABAAAAAEKkkX+lwLi0SGLB5uMJulzwNEYXRhABYAAAACUGVyc29uYWxJZAABAAAAAAACTmFtZQALAAAAUGVyc29uYWxJZAAQVmVyc2lvbgAAAAAACUxhc3RXcml0ZQBnx/qf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19727635159092"/>
  <p:tag name="EMPOWERCHARTSPROPERTIES_B_LENGTH" val="24576"/>
  <p:tag name="DOWN_MIGRATION_INITIAL_LAYOUT_REQUIRED" val="9.2.99"/>
  <p:tag name="RUNTIME_ID" val="3238f02d-c838-4d92-b09b-2f7e20bf20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+s4AicNM31JqaRUdX+geQUEAAAAAAADAAAAAAADAAAABAADAAAAAAD///////8DAAAAAAD///////8DAAEA////////BQAAAAMAEAAL2v5hrC1Bf0O03o2AQ7UVUwQAAAABAAMAAAAEAAMAAAABAAQAAQD///////8FAAAABAAQAAtSH4tqPAbfT7DVJ42ZjUu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6zgCJw0zfUmppFR1f6B5BQREYXRhAAUAAAAAAk5hbWUADQAAAExpbmtEYXRhTGlzdAAQVmVyc2lvbgABAAAACUxhc3RXcml0ZQC2bOHDjwEAAAABAP////9hAGEAAAAFX2lkABAAAAAE2v5hrC1Bf0O03o2AQ7UVUwREYXRhAAUAAAAAAk5hbWUADQAAAExpbmtEYXRhTGlzdAAQVmVyc2lvbgAAAAAACUxhc3RXcml0ZQCUbOHDjwEAAAACAP////9wAHAAAAAFX2lkABAAAAAEUh+LajwG30+w1SeNmY1LhgNEYXRhABYAAAACUGVyc29uYWxJZAABAAAAAAACTmFtZQALAAAAUGVyc29uYWxJZAAQVmVyc2lvbgAAAAAACUxhc3RXcml0ZQDNbOHD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C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QBAwAAAAQA////////DAAGUGVyc29uYWxJZF8wBAAAAAIABQAAAAIABQAAAAEABQAAAAIA////////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25750816958870"/>
  <p:tag name="EMPOWERCHARTSPROPERTIES_B_LENGTH" val="24576"/>
  <p:tag name="DOWN_MIGRATION_INITIAL_LAYOUT_REQUIRED" val="9.2.99"/>
  <p:tag name="RUNTIME_ID" val="85dcdc83-010f-41ae-a9c9-ddd4d28839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5ba3e29-3e69-460f-adc3-59bbb9830f62"/>
  <p:tag name="MIO_GUID" val="2542927e-b0ca-428c-91a8-fa3fc546aa23"/>
  <p:tag name="MIO_UPDATE" val="True"/>
  <p:tag name="MIO_VERSION" val="14.08.2022 19:59:51"/>
  <p:tag name="MIO_DBID" val="0F45B44C-9BC7-4D85-81C4-7155EE70A7B9"/>
  <p:tag name="MIO_LASTDOWNLOADED" val="21.08.2022 23:47:20.540"/>
  <p:tag name="MIO_OBJECTNAME" val="Picture 6"/>
  <p:tag name="MIO_LASTEDITORNAME" val="Stephan Kuhner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UPDATE" val="True"/>
  <p:tag name="MIO_EMBED_FONT" val="False"/>
  <p:tag name="MIO_SKIPVERSION" val="01.01.0001 00:00:00"/>
  <p:tag name="MIO_EKGUID" val="5e582455-eb90-4e8e-ac43-43a20fda9484"/>
  <p:tag name="MIO_DBID" val="B8FCB12D-AF03-49EB-9F79-BB019BE99E1E"/>
  <p:tag name="MIO_OBJECTNAME" val="empower Blue 2023"/>
  <p:tag name="MIO_CD_LAYOUT_VALID_AREA" val="False"/>
  <p:tag name="MIO_FALLBACK_LAYOUT" val="14"/>
  <p:tag name="MIO_AVOID_BLANK_LAYOUT" val="False"/>
  <p:tag name="MIO_MATCH_COLOR_SCHEME" val="False"/>
  <p:tag name="MIO_SHOW_DATE" val="False"/>
  <p:tag name="MIO_SHOW_FOOTER" val="False"/>
  <p:tag name="MIO_SHOW_PAGENUMBER" val="False"/>
  <p:tag name="MIO_NUMBER_OF_VALID_LAYOUTS" val="100"/>
  <p:tag name="MIO_VERSION" val="22.05.2024 11:35:55"/>
  <p:tag name="MIO_LASTDOWNLOADED" val="22.05.2024 12:38:35.043"/>
  <p:tag name="MIO_CONTENTTAG" val="Ul7saRY/Hk+gDi560B268g=="/>
  <p:tag name="MIO_CDID" val="7e112968-5c67-4980-b6c7-7641b44321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UPDATE" val="True"/>
  <p:tag name="MIO_EMBED_FONT" val="False"/>
  <p:tag name="MIO_SKIPVERSION" val="01.01.0001 00:00:00"/>
  <p:tag name="MIO_EKGUID" val="5e582455-eb90-4e8e-ac43-43a20fda9484"/>
  <p:tag name="MIO_DBID" val="B8FCB12D-AF03-49EB-9F79-BB019BE99E1E"/>
  <p:tag name="MIO_OBJECTNAME" val="empower Blue 2023"/>
  <p:tag name="MIO_CD_LAYOUT_VALID_AREA" val="False"/>
  <p:tag name="MIO_FALLBACK_LAYOUT" val="14"/>
  <p:tag name="MIO_AVOID_BLANK_LAYOUT" val="False"/>
  <p:tag name="MIO_MATCH_COLOR_SCHEME" val="False"/>
  <p:tag name="MIO_SHOW_DATE" val="False"/>
  <p:tag name="MIO_SHOW_FOOTER" val="False"/>
  <p:tag name="MIO_SHOW_PAGENUMBER" val="False"/>
  <p:tag name="MIO_NUMBER_OF_VALID_LAYOUTS" val="100"/>
  <p:tag name="MIO_VERSION" val="22.05.2024 11:35:55"/>
  <p:tag name="MIO_LASTDOWNLOADED" val="22.05.2024 12:38:35.043"/>
  <p:tag name="MIO_CONTENTTAG" val="Ul7saRY/Hk+gDi560B268g=="/>
  <p:tag name="MIO_CDID" val="7e112968-5c67-4980-b6c7-7641b44321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FALLBACK_LAYOUT" val="14"/>
  <p:tag name="MIO_EKGUID" val="5e582455-eb90-4e8e-ac43-43a20fda9484"/>
  <p:tag name="MIO_DBID" val="B8FCB12D-AF03-49EB-9F79-BB019BE99E1E"/>
  <p:tag name="MIO_OBJECTNAME" val="empower"/>
  <p:tag name="MIO_NUMBER_OF_VALID_LAYOUTS" val="60"/>
  <p:tag name="MIO_VERSION" val="06.01.2025 11:52:01"/>
  <p:tag name="MIO_LASTDOWNLOADED" val="24.06.2025 12:54:05.434"/>
  <p:tag name="MIO_CONTENTTAG" val="/BIvkJkLXkGr7KNitHAZZQ=="/>
  <p:tag name="MIO_CDID" val="7e112968-5c67-4980-b6c7-7641b44321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TEXTELEMENT" val="MIO_FOOTNOTE"/>
  <p:tag name="MIO_GUID" val="058c280e-5383-4d49-941a-32b5000483ea"/>
  <p:tag name="MIO_EK" val="3965"/>
  <p:tag name="MIO_SKIP_CDCHECK" val="True"/>
  <p:tag name="MIO_EKGUID" val="66631306-e1f1-4de6-86ed-78ed67ba2555"/>
  <p:tag name="MIO_UPDATE" val="True"/>
  <p:tag name="MIO_VERSION" val="06.05.2020 20:08:27"/>
  <p:tag name="MIO_DBID" val="0F45B44C-9BC7-4D85-81C4-7155EE70A7B9"/>
  <p:tag name="MIO_LASTDOWNLOADED" val="06.09.2022 11:56:12.398"/>
  <p:tag name="MIO_OBJECTNAME" val="1 Footnote"/>
  <p:tag name="MIO_LASTEDITORNAME" val="Stephan Kuhner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TEXTELEMENT" val="MIO_FOOTNOTE"/>
  <p:tag name="MIO_GUID" val="058c280e-5383-4d49-941a-32b5000483ea"/>
  <p:tag name="MIO_EK" val="3965"/>
  <p:tag name="MIO_SKIP_CDCHECK" val="True"/>
  <p:tag name="MIO_EKGUID" val="66631306-e1f1-4de6-86ed-78ed67ba2555"/>
  <p:tag name="MIO_UPDATE" val="True"/>
  <p:tag name="MIO_VERSION" val="06.05.2020 20:08:27"/>
  <p:tag name="MIO_DBID" val="0F45B44C-9BC7-4D85-81C4-7155EE70A7B9"/>
  <p:tag name="MIO_LASTDOWNLOADED" val="06.09.2022 11:56:12.398"/>
  <p:tag name="MIO_OBJECTNAME" val="1 Footnote"/>
  <p:tag name="MIO_LASTEDITORNAME" val="Stephan Kuhner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8n4YVTvKuVNmPtrwTtYIDUEAAAAAAADAAAAAAADAAAABAADAAAAAAADAAAABAADAAEA////////BQAAAAMAEAALkJk05d+pqUeLf42WK5s4YAQAAAABAAMAAAAEAAMAAAABAAQAAwD///////8FAAAABAAQAAtycYSRm0uuR4Xq3zyYuIdEBAAAAAIAAwAAAAIAAwAAAAM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fhhVO8q5U2Y+2vBO1ggNQREYXRhAAUAAAAAAk5hbWUADQAAAExpbmtEYXRhTGlzdAAQVmVyc2lvbgABAAAACUxhc3RXcml0ZQCqwYWAjwEAAAABAP////9hAGEAAAAFX2lkABAAAAAEkJk05d+pqUeLf42WK5s4YAREYXRhAAUAAAAAAk5hbWUADQAAAExpbmtEYXRhTGlzdAAQVmVyc2lvbgAAAAAACUxhc3RXcml0ZQCbwYWAjwEAAAACAP////9wAHAAAAAFX2lkABAAAAAEcnGEkZtLrkeF6t88mLiHRANEYXRhABYAAAACUGVyc29uYWxJZAABAAAAAAACTmFtZQALAAAAUGVyc29uYWxJZAAQVmVyc2lvbgAAAAAACUxhc3RXcml0ZQDrwYWA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D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AAFAAAABAADAAEBAwAAAAMA////////DgAGTGlua0RhdGFMaXN0XzAEAAAAAQAFAAAAAAAFAAAAAgAEAAMBAwAAAAQA////////DAAGUGVyc29uYWxJZF8wBAAAAAIABQAAAAIABQAAAAEA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14450007044896"/>
  <p:tag name="EMPOWERCHARTSPROPERTIES_B_LENGTH" val="24576"/>
  <p:tag name="DOWN_MIGRATION_INITIAL_LAYOUT_REQUIRED" val="9.2.99"/>
  <p:tag name="RUNTIME_ID" val="cae05ed3-ef2e-4105-89ac-fd5b5a6b00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77rQxMX5BFOk4DkusvKymUEAAAAAAADAAAAAAADAAAAAwADAAIA////////BQAAAAMAEAAL5F7zVjS+8UaMsKQSLeOJVQQAAAABAAMAAAACAAMAAAAEAAMAAAAAAP///////wQAAQD///////8FAAAABAAQAAtHXxrn/IYbRI7t+vnX7F/2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vutDExfkEU6TgOS6y8rKZQREYXRhAAUAAAAAAk5hbWUADQAAAExpbmtEYXRhTGlzdAAQVmVyc2lvbgABAAAACUxhc3RXcml0ZQBzP+8+jwEAAAABAP////9hAGEAAAAFX2lkABAAAAAE5F7zVjS+8UaMsKQSLeOJVQREYXRhAAUAAAAAAk5hbWUADQAAAExpbmtEYXRhTGlzdAAQVmVyc2lvbgAAAAAACUxhc3RXcml0ZQBwP+8+jwEAAAACAP////9wAHAAAAAFX2lkABAAAAAER18a5/yGG0SO7fr51+xf9gNEYXRhABYAAAACUGVyc29uYWxJZAABAAAAAAACTmFtZQALAAAAUGVyc29uYWxJZAAQVmVyc2lvbgAAAAAACUxhc3RXcml0ZQCLP+8+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IBAwAAAAQA////////DAAGUGVyc29uYWxJZF8wBAAAAAIABQAAAAI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03446178895955"/>
  <p:tag name="EMPOWERCHARTSPROPERTIES_B_LENGTH" val="24576"/>
  <p:tag name="DOWN_MIGRATION_INITIAL_LAYOUT_REQUIRED" val="9.2.99"/>
  <p:tag name="RUNTIME_ID" val="f06e3359-8379-47b6-9c22-633911c3113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6p8BxkJPNROm++MrWxG2x0EAAAAAAADAAAAAAADAAAAAwADAAAAAAADAAAABAADAAEA////////BQAAAAMAEAALbb8qnUzDUUq6DAPDe4SgQgQAAAABAAMAAAACAAMAAAAEAAQAAwD///////8FAAAABAAQAAsqSRf6XAuLRIYsHm4wm6XPBAAAAAIAAwAAAAMAAwAAAAE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qnwHGQk81E6b74ytbEbbHQREYXRhAAUAAAAAAk5hbWUADQAAAExpbmtEYXRhTGlzdAAQVmVyc2lvbgAAAAAACUxhc3RXcml0ZQBJx/qfjwEAAAABAP////9hAGEAAAAFX2lkABAAAAAEbb8qnUzDUUq6DAPDe4SgQgREYXRhAAUAAAAAAk5hbWUADQAAAExpbmtEYXRhTGlzdAAQVmVyc2lvbgABAAAACUxhc3RXcml0ZQBKx/qfjwEAAAACAP////9wAHAAAAAFX2lkABAAAAAEKkkX+lwLi0SGLB5uMJulzwNEYXRhABYAAAACUGVyc29uYWxJZAABAAAAAAACTmFtZQALAAAAUGVyc29uYWxJZAAQVmVyc2lvbgAAAAAACUxhc3RXcml0ZQBnx/qf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19727635159092"/>
  <p:tag name="EMPOWERCHARTSPROPERTIES_B_LENGTH" val="24576"/>
  <p:tag name="DOWN_MIGRATION_INITIAL_LAYOUT_REQUIRED" val="9.2.99"/>
  <p:tag name="RUNTIME_ID" val="3238f02d-c838-4d92-b09b-2f7e20bf20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+s4AicNM31JqaRUdX+geQUEAAAAAAADAAAAAAADAAAABAADAAAAAAD///////8DAAAAAAD///////8DAAEA////////BQAAAAMAEAAL2v5hrC1Bf0O03o2AQ7UVUwQAAAABAAMAAAAEAAMAAAABAAQAAQD///////8FAAAABAAQAAtSH4tqPAbfT7DVJ42ZjUu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6zgCJw0zfUmppFR1f6B5BQREYXRhAAUAAAAAAk5hbWUADQAAAExpbmtEYXRhTGlzdAAQVmVyc2lvbgABAAAACUxhc3RXcml0ZQC2bOHDjwEAAAABAP////9hAGEAAAAFX2lkABAAAAAE2v5hrC1Bf0O03o2AQ7UVUwREYXRhAAUAAAAAAk5hbWUADQAAAExpbmtEYXRhTGlzdAAQVmVyc2lvbgAAAAAACUxhc3RXcml0ZQCUbOHDjwEAAAACAP////9wAHAAAAAFX2lkABAAAAAEUh+LajwG30+w1SeNmY1LhgNEYXRhABYAAAACUGVyc29uYWxJZAABAAAAAAACTmFtZQALAAAAUGVyc29uYWxJZAAQVmVyc2lvbgAAAAAACUxhc3RXcml0ZQDNbOHD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C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QBAwAAAAQA////////DAAGUGVyc29uYWxJZF8wBAAAAAIABQAAAAIABQAAAAEABQAAAAIA////////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25750816958870"/>
  <p:tag name="EMPOWERCHARTSPROPERTIES_B_LENGTH" val="24576"/>
  <p:tag name="DOWN_MIGRATION_INITIAL_LAYOUT_REQUIRED" val="9.2.99"/>
  <p:tag name="RUNTIME_ID" val="85dcdc83-010f-41ae-a9c9-ddd4d28839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5ba3e29-3e69-460f-adc3-59bbb9830f62"/>
  <p:tag name="MIO_GUID" val="2542927e-b0ca-428c-91a8-fa3fc546aa23"/>
  <p:tag name="MIO_UPDATE" val="True"/>
  <p:tag name="MIO_VERSION" val="14.08.2022 19:59:51"/>
  <p:tag name="MIO_DBID" val="0F45B44C-9BC7-4D85-81C4-7155EE70A7B9"/>
  <p:tag name="MIO_LASTDOWNLOADED" val="21.08.2022 23:47:20.540"/>
  <p:tag name="MIO_OBJECTNAME" val="Picture 6"/>
  <p:tag name="MIO_LASTEDITORNAME" val="Stephan Kuhner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6dcf691-e19e-4d94-a4fe-c9261b6862db"/>
  <p:tag name="MIO_CONTENTTAG" val="q9mS8BmK7UWfmlvUT9YeOA=="/>
  <p:tag name="MIO_EKGUID" val="cc8c4263-6b80-48c1-ba48-6250be2af03e"/>
  <p:tag name="MIO_UPDATE" val="True"/>
  <p:tag name="MIO_VERSION" val="23.06.2025 16:04:01"/>
  <p:tag name="MIO_DBID" val="b8fcb12d-af03-49eb-9f79-bb019be99e1e"/>
  <p:tag name="MIO_LASTDOWNLOADED" val="19.08.2025 11:07:02"/>
  <p:tag name="MIO_OBJECTNAME" val="Branding concerns and issues"/>
  <p:tag name="MIO_LASTEDITORNAME" val="Georgina DEM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FALLBACK_LAYOUT" val="14"/>
  <p:tag name="MIO_EKGUID" val="5e582455-eb90-4e8e-ac43-43a20fda9484"/>
  <p:tag name="MIO_DBID" val="B8FCB12D-AF03-49EB-9F79-BB019BE99E1E"/>
  <p:tag name="MIO_OBJECTNAME" val="empower"/>
  <p:tag name="MIO_NUMBER_OF_VALID_LAYOUTS" val="60"/>
  <p:tag name="MIO_VERSION" val="06.01.2025 11:52:01"/>
  <p:tag name="MIO_LASTDOWNLOADED" val="09.06.2025 10:34:55.345"/>
  <p:tag name="MIO_CONTENTTAG" val="/BIvkJkLXkGr7KNitHAZZQ=="/>
  <p:tag name="MIO_CDID" val="7e112968-5c67-4980-b6c7-7641b44321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MAAAAAAAAAAwAAAAMAAAAA/////wUAqgsAAAAAAAAAAAAAIAD///////////////8AAAD///////////////8DAAAAAgD///////8DAAAAAgD///////8DAAAAAwD///////8DAAAAAw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05P5xdy0JNGiOzIEX3RJF8EAAAAAAADAAAAAAADAAAAAwADAAAAAAADAAAAAwADAAQA////////BQAAAAMAEAALtVHKRiasskS0CVOa1D3tbwQAAAABAAMAAAACAAMAAAAEAAMAAAACAAMAAAAEAAMAAAAAAAMAAAAEAAMAAAAAAAMAAAAEAAQABgD///////8FAAAABAAQAAsE605mya3dTIoaAoChpijKBAAAAAIAAwAAAAMAAwAAAAEAAwAAAAMA////////AwAAAAMA////////AwAAAAMA////////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Tk/nF3LQk0aI7MgRfdEkXwREYXRhAAUAAAAAAk5hbWUADQAAAExpbmtEYXRhTGlzdAAQVmVyc2lvbgABAAAACUxhc3RXcml0ZQDA1QHujwEAAAABAP////9hAGEAAAAFX2lkABAAAAAEtVHKRiasskS0CVOa1D3tbwREYXRhAAUAAAAAAk5hbWUADQAAAExpbmtEYXRhTGlzdAAQVmVyc2lvbgAAAAAACUxhc3RXcml0ZQDA1QHujwEAAAACAP////9wAHAAAAAFX2lkABAAAAAEBOtOZsmt3UyKGgKAoaYoygNEYXRhABYAAAACUGVyc29uYWxJZAABAAAAAAACTmFtZQALAAAAUGVyc29uYWxJZAAQVmVyc2lvbgAAAAAACUxhc3RXcml0ZQDa1QH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uCwAAAAAAAAAAAAAgAf///////////////wAAAP////////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wD///////8DAAQBAwAAAAMA////////DgAGTGlua0RhdGFMaXN0XzAEAAAAAQAFAAAAAAAFAAAAAgAFAAAAAAAFAAAAAgAFAAAAAAD///////8FAAAAAAD///////8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2818488242583"/>
  <p:tag name="EMPOWERCHARTSPROPERTIES_B_LENGTH" val="24576"/>
  <p:tag name="DOWN_MIGRATION_INITIAL_LAYOUT_REQUIRED" val="9.2.99"/>
  <p:tag name="RUNTIME_ID" val="d87024c1-d05e-405e-82c3-f4f60e201c6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3UXiXaqdpZLuMhtBSKzBAgEAAAAAAADAAAAAAADAAAABAADAAAAAAADAAAAAwADAAAAAAD///////8DAAIA////////BQAAAAMAEAALRnZ42AtWxkGfov81VjCreQQAAAABAAMAAAAEAAMAAAABAAMAAAACAP///////wQAAQD///////8FAAAABAAQAAu4crV9KWb0SpylKJJQdwNr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dReJdqp2lku4yG0FIrMECAREYXRhAAUAAAAAAk5hbWUADQAAAExpbmtEYXRhTGlzdAAQVmVyc2lvbgABAAAACUxhc3RXcml0ZQBbwwHujwEAAAABAP////9hAGEAAAAFX2lkABAAAAAERnZ42AtWxkGfov81VjCreQREYXRhAAUAAAAAAk5hbWUADQAAAExpbmtEYXRhTGlzdAAQVmVyc2lvbgAAAAAACUxhc3RXcml0ZQBbwwHujwEAAAACAP////9wAHAAAAAFX2lkABAAAAAEuHK1fSlm9EqcpSiSUHcDawNEYXRhABYAAAACUGVyc29uYWxJZAABAAAAAAACTmFtZQALAAAAUGVyc29uYWxJZAAQVmVyc2lvbgAAAAAACUxhc3RXcml0ZQB7wwH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DAP///////wUAAAAD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wD///////8FAAAAAAD///////8DAAIBAwAAAAMA////////DgAGTGlua0RhdGFMaXN0XzAEAAAAAQAFAAAAAAAFAAAAAg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2818441137821"/>
  <p:tag name="EMPOWERCHARTSPROPERTIES_B_LENGTH" val="24576"/>
  <p:tag name="DOWN_MIGRATION_INITIAL_LAYOUT_REQUIRED" val="9.2.99"/>
  <p:tag name="RUNTIME_ID" val="9a28358c-0cca-4d34-91f9-e6c02ca9fde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0ac1f06-6c45-4853-9db6-81c7ad359a1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3c4565f-3ab5-4fec-abc5-7bcdb0c316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Nn0Epqv9tDhCTt9kLx0IkEAAAAAAADAAAABAADAAAAAwADAAIA////////BQAAAAMAEAAL+IHQwQShS0GVHzF7OM1qfQQAAAABAAMAAAACAAMAAAABAAMAAAAEAP///////wQAAgD///////8FAAAABAAQAAtRtPkO8uv1Rb1z6fuoS31R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A2fQSmq/20OEJO32QvHQiQREYXRhAAUAAAAAAk5hbWUADQAAAExpbmtEYXRhTGlzdAAQVmVyc2lvbgAAAAAACUxhc3RXcml0ZQCcQGg1kAEAAAABAP////9hAGEAAAAFX2lkABAAAAAE+IHQwQShS0GVHzF7OM1qfQREYXRhAAUAAAAAAk5hbWUADQAAAExpbmtEYXRhTGlzdAAQVmVyc2lvbgABAAAACUxhc3RXcml0ZQCdQGg1kAEAAAACAP////9wAHAAAAAFX2lkABAAAAAEUbT5DvLr9UW9c+n7qEt9UQNEYXRhABYAAAACUGVyc29uYWxJZAABAAAAAAACTmFtZQALAAAAUGVyc29uYWxJZAAQVmVyc2lvbgAAAAAACUxhc3RXcml0ZQC5QGg1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44797431878672"/>
  <p:tag name="EMPOWERCHARTSPROPERTIES_B_LENGTH" val="24576"/>
  <p:tag name="DOWN_MIGRATION_INITIAL_LAYOUT_REQUIRED" val="9.2.99"/>
  <p:tag name="RUNTIME_ID" val="3a932d70-e11c-4a01-beec-92590a98918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d765e53-17ed-45b0-845c-26e9990b39fd"/>
  <p:tag name="MIO_GUID" val="2b5c2dfd-6f22-4313-be80-db1840967699"/>
  <p:tag name="MIO_UPDATE" val="True"/>
  <p:tag name="MIO_VERSION" val="20.06.2024 12:03:43"/>
  <p:tag name="MIO_DBID" val="B8FCB12D-AF03-49EB-9F79-BB019BE99E1E"/>
  <p:tag name="MIO_LASTDOWNLOADED" val="20.06.2024 15:08:38.976"/>
  <p:tag name="MIO_OBJECTNAME" val="Flag - Brand Control"/>
  <p:tag name="MIO_CONTENTTAG" val="KuHOkRTFNEeVSsEN7GiG/g=="/>
  <p:tag name="MIO_LASTEDITORNAME" val="Georgina DEM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Nn0Epqv9tDhCTt9kLx0IkEAAAAAAADAAAABAADAAAAAwADAAIA////////BQAAAAMAEAAL+IHQwQShS0GVHzF7OM1qfQQAAAABAAMAAAACAAMAAAABAAMAAAAEAP///////wQAAgD///////8FAAAABAAQAAtRtPkO8uv1Rb1z6fuoS31R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A2fQSmq/20OEJO32QvHQiQREYXRhAAUAAAAAAk5hbWUADQAAAExpbmtEYXRhTGlzdAAQVmVyc2lvbgAAAAAACUxhc3RXcml0ZQCcQGg1kAEAAAABAP////9hAGEAAAAFX2lkABAAAAAE+IHQwQShS0GVHzF7OM1qfQREYXRhAAUAAAAAAk5hbWUADQAAAExpbmtEYXRhTGlzdAAQVmVyc2lvbgABAAAACUxhc3RXcml0ZQCdQGg1kAEAAAACAP////9wAHAAAAAFX2lkABAAAAAEUbT5DvLr9UW9c+n7qEt9UQNEYXRhABYAAAACUGVyc29uYWxJZAABAAAAAAACTmFtZQALAAAAUGVyc29uYWxJZAAQVmVyc2lvbgAAAAAACUxhc3RXcml0ZQC5QGg1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44797431878672"/>
  <p:tag name="EMPOWERCHARTSPROPERTIES_B_LENGTH" val="24576"/>
  <p:tag name="DOWN_MIGRATION_INITIAL_LAYOUT_REQUIRED" val="9.2.99"/>
  <p:tag name="RUNTIME_ID" val="0760471a-21b6-403e-abba-bdfd0621fad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Nn0Epqv9tDhCTt9kLx0IkEAAAAAAADAAAABAADAAAAAwADAAIA////////BQAAAAMAEAAL+IHQwQShS0GVHzF7OM1qfQQAAAABAAMAAAACAAMAAAABAAMAAAAEAP///////wQAAgD///////8FAAAABAAQAAtRtPkO8uv1Rb1z6fuoS31R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A2fQSmq/20OEJO32QvHQiQREYXRhAAUAAAAAAk5hbWUADQAAAExpbmtEYXRhTGlzdAAQVmVyc2lvbgAAAAAACUxhc3RXcml0ZQCcQGg1kAEAAAABAP////9hAGEAAAAFX2lkABAAAAAE+IHQwQShS0GVHzF7OM1qfQREYXRhAAUAAAAAAk5hbWUADQAAAExpbmtEYXRhTGlzdAAQVmVyc2lvbgABAAAACUxhc3RXcml0ZQCdQGg1kAEAAAACAP////9wAHAAAAAFX2lkABAAAAAEUbT5DvLr9UW9c+n7qEt9UQNEYXRhABYAAAACUGVyc29uYWxJZAABAAAAAAACTmFtZQALAAAAUGVyc29uYWxJZAAQVmVyc2lvbgAAAAAACUxhc3RXcml0ZQC5QGg1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44797431878672"/>
  <p:tag name="EMPOWERCHARTSPROPERTIES_B_LENGTH" val="24576"/>
  <p:tag name="DOWN_MIGRATION_INITIAL_LAYOUT_REQUIRED" val="9.2.99"/>
  <p:tag name="RUNTIME_ID" val="80742f46-50dd-4a23-89f5-d098cc378c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cd204fa-c682-4548-a7cc-a98881c75e1c"/>
  <p:tag name="MIO_EKGUID" val="1d177e87-71b0-47a3-a627-5d259470a60a"/>
  <p:tag name="MIO_UPDATE" val="True"/>
  <p:tag name="MIO_VERSION" val="23.06.2025 16:04:51"/>
  <p:tag name="MIO_DBID" val="b8fcb12d-af03-49eb-9f79-bb019be99e1e"/>
  <p:tag name="MIO_LASTDOWNLOADED" val="19.08.2025 11:07:02"/>
  <p:tag name="MIO_OBJECTNAME" val="How can I ensure usersstay on brand and use the correct templates, fonts and colors?"/>
  <p:tag name="MIO_LASTEDITORNAME" val="Georgina DEM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be85470-0285-4c23-b92c-6060a6b40b22"/>
  <p:tag name="MIO_CONTENTTAG" val="TgJeKbhsX0K/PdmYQMKdmQ=="/>
  <p:tag name="MIO_EKGUID" val="872ef571-a849-4d36-91c0-2e379b36e2d7"/>
  <p:tag name="MIO_UPDATE" val="True"/>
  <p:tag name="MIO_VERSION" val="29.07.2025 09:33:20"/>
  <p:tag name="MIO_DBID" val="b8fcb12d-af03-49eb-9f79-bb019be99e1e"/>
  <p:tag name="MIO_LASTDOWNLOADED" val="19.08.2025 11:07:03"/>
  <p:tag name="MIO_OBJECTNAME" val="Click to watch our ‘how-to’ video"/>
  <p:tag name="MIO_LASTEDITORNAME" val="Georgina DEM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TEXTELEMENT" val="MIO_FOOTNOTE"/>
  <p:tag name="MIO_GUID" val="058c280e-5383-4d49-941a-32b5000483ea"/>
  <p:tag name="MIO_EK" val="3965"/>
  <p:tag name="MIO_SKIP_CDCHECK" val="True"/>
  <p:tag name="MIO_EKGUID" val="66631306-e1f1-4de6-86ed-78ed67ba2555"/>
  <p:tag name="MIO_UPDATE" val="True"/>
  <p:tag name="MIO_VERSION" val="06.05.2020 20:08:27"/>
  <p:tag name="MIO_DBID" val="0F45B44C-9BC7-4D85-81C4-7155EE70A7B9"/>
  <p:tag name="MIO_LASTDOWNLOADED" val="06.09.2022 11:56:12.398"/>
  <p:tag name="MIO_OBJECTNAME" val="1 Footnote"/>
  <p:tag name="MIO_LASTEDITORNAME" val="Stephan Kuhner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c1f59449-0982-4cf7-bd3d-695769cc44c9"/>
  <p:tag name="MIO_GUID" val="57b0e9d1-acb8-41a2-9e72-ede26f2962a8"/>
  <p:tag name="MIO_UPDATE" val="True"/>
  <p:tag name="MIO_VERSION" val="06.02.2024 22:15:32"/>
  <p:tag name="MIO_DBID" val="B8FCB12D-AF03-49EB-9F79-BB019BE99E1E"/>
  <p:tag name="MIO_LASTDOWNLOADED" val="10.06.2025 13:57:11.517"/>
  <p:tag name="MIO_OBJECTNAME" val="Device-Mockups_Laptop"/>
  <p:tag name="MIO_CONTENTTAG" val="OjI65CGaUEa/lhqlBORhwg=="/>
  <p:tag name="MIO_LASTEDITORNAME" val="Tiff DEM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5f290da-c6b6-4cd1-8069-763bb2ccd4b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88be437-9a03-4ece-bb12-ea1c224a63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e11ab5d-1aa2-4576-8db5-6865393d3f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add7702-1990-476d-bc74-0f0658bb71e2"/>
  <p:tag name="MIO_CONTENTTAG" val="whJ4acglsUm8WzBkUQQjxg=="/>
  <p:tag name="MIO_EKGUID" val="3178b465-0b81-4b80-b105-86572d537c8c"/>
  <p:tag name="MIO_UPDATE" val="True"/>
  <p:tag name="MIO_VERSION" val="24.06.2025 12:43:26"/>
  <p:tag name="MIO_DBID" val="b8fcb12d-af03-49eb-9f79-bb019be99e1e"/>
  <p:tag name="MIO_LASTDOWNLOADED" val="19.08.2025 11:07:03"/>
  <p:tag name="MIO_OBJECTNAME" val="Four tools to protect and promote your brand"/>
  <p:tag name="MIO_LASTEDITORNAME" val="Georgina DEM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/////wUACgwAAAAAAAAAAAAAIAD///////////////8AAAD///////////////8DAAAABA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KtrgcH5O5Ct/GT0PmPxMcEAAAAAAADAAAABAADAAAAAwADAAIA////////BQAAAAMAEAALp/wA4zXAx0SSMP2X8tGwWgQAAAABAAMAAAACAAMAAAABAAMAAAAAAP///////wQAAQD///////8FAAAABAAQAAtpH4QHdDcYQaJHSENW/+rs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Aq2uBwfk7kK38ZPQ+Y/ExwREYXRhAAUAAAAAAk5hbWUADQAAAExpbmtEYXRhTGlzdAAQVmVyc2lvbgABAAAACUxhc3RXcml0ZQCZE3KfkgEAAAABAP////9hAGEAAAAFX2lkABAAAAAEp/wA4zXAx0SSMP2X8tGwWgREYXRhAAUAAAAAAk5hbWUADQAAAExpbmtEYXRhTGlzdAAQVmVyc2lvbgAAAAAACUxhc3RXcml0ZQCZE3KfkgEAAAACAP////9wAHAAAAAFX2lkABAAAAAEaR+EB3Q3GEGiR0hDVv/q7ANEYXRhABYAAAACUGVyc29uYWxJZAABAAAAAAACTmFtZQALAAAAUGVyc29uYWxJZAAQVmVyc2lvbgAAAAAACUxhc3RXcml0ZQDBE3K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uCwAAAAAAAAAAAAAgAf///////////////wAAAP///////////////wUAAAADAP///////wUAAAAD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QBAwAAAAQA////////DAAGUGVyc29uYWxJZF8wBAAAAAIABQAAAAIABQAAAAEABQAAAAM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7065217911"/>
  <p:tag name="EMPOWERCHARTSPROPERTIES_B_LENGTH" val="24576"/>
  <p:tag name="DOWN_MIGRATION_INITIAL_LAYOUT_REQUIRED" val="9.2.99"/>
  <p:tag name="RUNTIME_ID" val="cd01c235-ce09-4476-aa98-80cc31675ae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5gs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UAAAACABAAC/IKdbAVNLJIq51Eabn8GJoEAAAAAAADAAAAAAADAAAAAwADAAAAAAD///////8DAAAAAAD///////8DAAAAAAD///////8DAAAAAAD///////8DAAEA////////BQAAAAMAEAALnnmy19xwEUuPSQ2dzD0Q4AQAAAABAAMAAAACAAMAAAAEAAQAAQD///////8FAAAABAAQAAuEh5DgFsB2R4KxJ0vJuh2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8gp1sBU0skirnURpufwYmgREYXRhAAUAAAAAAk5hbWUADQAAAExpbmtEYXRhTGlzdAAQVmVyc2lvbgAAAAAACUxhc3RXcml0ZQAZfucEkQEAAAABAP////9hAGEAAAAFX2lkABAAAAAEnnmy19xwEUuPSQ2dzD0Q4AREYXRhAAUAAAAAAk5hbWUADQAAAExpbmtEYXRhTGlzdAAQVmVyc2lvbgABAAAACUxhc3RXcml0ZQAZfucEkQEAAAACAP////9wAHAAAAAFX2lkABAAAAAEhIeQ4BbAdkeCsSdLybodowNEYXRhABYAAAACUGVyc29uYWxJZAABAAAAAAACTmFtZQALAAAAUGVyc29uYWxJZAAQVmVyc2lvbgAAAAAACUxhc3RXcml0ZQBHfucE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uCwAAAAAAAAAAAAAgAf///////////////wAAAP///////////////wUAAAACAP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UBAwAAAAIA////////DgAGTGlua0RhdGFMaXN0XzAEAAAAAAAFAAAAAAAFAAAAAwAFAAAAAAD///////8FAAAAAAD///////8FAAAAAAD///////8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79609657338405"/>
  <p:tag name="EMPOWERCHARTSPROPERTIES_B_LENGTH" val="24576"/>
  <p:tag name="DOWN_MIGRATION_INITIAL_LAYOUT_REQUIRED" val="9.2.99"/>
  <p:tag name="MIO_GUID" val="51c89304-f400-4985-a18a-8f791d659fc4"/>
  <p:tag name="MIO_EKGUID" val="ff122244-7a09-4fc6-97c0-37500433f90f"/>
  <p:tag name="MIO_UPDATE" val="True"/>
  <p:tag name="MIO_VERSION" val="03.08.2024 19:30:26"/>
  <p:tag name="MIO_DBID" val="B8FCB12D-AF03-49EB-9F79-BB019BE99E1E"/>
  <p:tag name="MIO_LASTDOWNLOADED" val="21.10.2024 09:22:28.515"/>
  <p:tag name="MIO_OBJECTNAME" val="Gap page spacers - Vertical"/>
  <p:tag name="MIO_CONTENTTAG" val="XE2/Mo91rUOrcOqiWxfsqg=="/>
  <p:tag name="MIO_LASTEDITORNAME" val="Georgina DEMO"/>
  <p:tag name="RUNTIME_ID" val="95a46dfb-0e29-400f-9125-dc2b91101b3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ce9c184-0add-4894-ae7d-1cff21740093"/>
  <p:tag name="MIO_EKGUID" val="d1186848-02ab-4f69-b438-6a40a5bbc852"/>
  <p:tag name="MIO_UPDATE" val="True"/>
  <p:tag name="MIO_VERSION" val="20.05.2020 11:46:05"/>
  <p:tag name="MIO_DBID" val="B8FCB12D-AF03-49EB-9F79-BB019BE99E1E"/>
  <p:tag name="MIO_LASTDOWNLOADED" val="20.05.2020 21:04:18"/>
  <p:tag name="MIO_OBJECTNAME" val="01-04"/>
  <p:tag name="MIO_LASTEDITORNAME" val="Derrick Waylen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3KDVI82fIpCvPZW1P4oztoEAAAAAAADAAAAAAADAAAAAwADAAIA////////BQAAAAMAEAALl22lqXJBVECOT8NtlKJLDwQAAAABAAMAAAACAAMAAAAEAAMAAAAAAP///////wQAAQD///////8FAAAABAAQAAsCwxfvP+nITZuuPxDVNW7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oNUjzZ8ikK89lbU/ijO2gREYXRhAAUAAAAAAk5hbWUADQAAAExpbmtEYXRhTGlzdAAQVmVyc2lvbgAAAAAACUxhc3RXcml0ZQDRIG+fkgEAAAABAP////9hAGEAAAAFX2lkABAAAAAEl22lqXJBVECOT8NtlKJLDwREYXRhAAUAAAAAAk5hbWUADQAAAExpbmtEYXRhTGlzdAAQVmVyc2lvbgABAAAACUxhc3RXcml0ZQD7IG+fkgEAAAACAP////9wAHAAAAAFX2lkABAAAAAEAsMX7z/pyE2brj8Q1TVuyANEYXRhABYAAAACUGVyc29uYWxJZAABAAAAAAACTmFtZQALAAAAUGVyc29uYWxJZAAQVmVyc2lvbgAAAAAACUxhc3RXcml0ZQBhvybb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5133459862"/>
  <p:tag name="EMPOWERCHARTSPROPERTIES_B_LENGTH" val="24576"/>
  <p:tag name="DOWN_MIGRATION_INITIAL_LAYOUT_REQUIRED" val="9.2.99"/>
  <p:tag name="RUNTIME_ID" val="5a5c96a2-b3a0-4fa8-8f59-2dfc647674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wgsAAAAAAAAAAAAAIAD///////////////8AAAD///////////////8DAAAAAgD///////8DAAAAAgD///////8DAAAABA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w0QD7X8B3VGjnkMo7SxAlMEAAAAAAADAAAAAAADAAAABAADAAAAAAADAAAABAADAAUA////////BQAAAAMAEAALyi+o5LtFaEy8dKHY3vC+RgQAAAABAAMAAAAEAAMAAAABAAMAAAAEAP///////wMAAAAEAP///////wMAAAAAAP///////wMAAAAAAP///////wQAAwD///////8FAAAABAAQAAv23b7HH3MmR6v4USYXMbJjBAAAAAIAAwAAAAIAAwAAAAM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DRAPtfwHdUaOeQyjtLECUwREYXRhAAUAAAAAAk5hbWUADQAAAExpbmtEYXRhTGlzdAAQVmVyc2lvbgABAAAACUxhc3RXcml0ZQAM+nifkgEAAAABAP////9hAGEAAAAFX2lkABAAAAAEyi+o5LtFaEy8dKHY3vC+RgREYXRhAAUAAAAAAk5hbWUADQAAAExpbmtEYXRhTGlzdAAQVmVyc2lvbgAAAAAACUxhc3RXcml0ZQAM+nifkgEAAAACAP////9wAHAAAAAFX2lkABAAAAAE9t2+xx9zJker+FEmFzGyYwNEYXRhABYAAAACUGVyc29uYWxJZAABAAAAAAACTmFtZQALAAAAUGVyc29uYWxJZAAQVmVyc2lvbgAAAAAACUxhc3RXcml0ZQAq+ni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wD///////8DAAUBAwAAAAMA////////DgAGTGlua0RhdGFMaXN0XzAEAAAAAQAFAAAAAAAFAAAAAgAFAAAAAAAFAAAAAgAFAAAAAAD///////8FAAAAAAD///////8FAAAAAAD///////8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91587246790"/>
  <p:tag name="EMPOWERCHARTSPROPERTIES_B_LENGTH" val="24576"/>
  <p:tag name="DOWN_MIGRATION_INITIAL_LAYOUT_REQUIRED" val="9.2.99"/>
  <p:tag name="RUNTIME_ID" val="2e61c058-07e1-41c0-8b29-0c14853ddb7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/////wUAFg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6F9hAiNnNxMnUM57RiDTQoEAAAAAAADAAAAAAADAAAABAADAAEA////////BQAAAAMAEAAL1ZnJ3SSJUEGIJh93bcAcrAQAAAABAAMAAAAEAAMAAAABAAQAAQD///////8FAAAABAAQAAvNMEtVaMvSTZTvZIQrIr1M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oX2ECI2c3EydQzntGINNCgREYXRhAAUAAAAAAk5hbWUADQAAAExpbmtEYXRhTGlzdAAQVmVyc2lvbgAAAAAACUxhc3RXcml0ZQD1+nifkgEAAAABAP////9hAGEAAAAFX2lkABAAAAAE1ZnJ3SSJUEGIJh93bcAcrAREYXRhAAUAAAAAAk5hbWUADQAAAExpbmtEYXRhTGlzdAAQVmVyc2lvbgABAAAACUxhc3RXcml0ZQAE+3ifkgEAAAACAP////9wAHAAAAAFX2lkABAAAAAEzTBLVWjL0k2U72SEKyK9TANEYXRhABYAAAACUGVyc29uYWxJZAABAAAAAAACTmFtZQALAAAAUGVyc29uYWxJZAAQVmVyc2lvbgAAAAAACUxhc3RXcml0ZQAf+3i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EBAwAAAAMA////////DgAGTGlua0RhdGFMaXN0XzEEAAAAAQAFAAAAAgAFAAAABAAEAAMBAwAAAAQA////////DAAGUGVyc29uYWxJZF8wBAAAAAIABQAAAAMABQAAAAEA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91589676659"/>
  <p:tag name="EMPOWERCHARTSPROPERTIES_B_LENGTH" val="24576"/>
  <p:tag name="DOWN_MIGRATION_INITIAL_LAYOUT_REQUIRED" val="9.2.99"/>
  <p:tag name="RUNTIME_ID" val="d7ec5a6b-6f61-46fe-8981-9c29ee624e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TEXTELEMENT" val="MIO_FOOTNOTE"/>
  <p:tag name="MIO_GUID" val="058c280e-5383-4d49-941a-32b5000483ea"/>
  <p:tag name="MIO_EK" val="3965"/>
  <p:tag name="MIO_SKIP_CDCHECK" val="True"/>
  <p:tag name="MIO_EKGUID" val="66631306-e1f1-4de6-86ed-78ed67ba2555"/>
  <p:tag name="MIO_UPDATE" val="True"/>
  <p:tag name="MIO_VERSION" val="06.05.2020 20:08:27"/>
  <p:tag name="MIO_DBID" val="0F45B44C-9BC7-4D85-81C4-7155EE70A7B9"/>
  <p:tag name="MIO_LASTDOWNLOADED" val="06.09.2022 11:56:12.398"/>
  <p:tag name="MIO_OBJECTNAME" val="1 Footnote"/>
  <p:tag name="MIO_LASTEDITORNAME" val="Stephan Kuhner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zgsAAAAAAAAAAAAAIAD///////////////8AAAD///////////////8DAAAABAD///////8DAAAABA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3uKL3EiudhDjS3FiWxRYrUEAAAAAAADAAAABAADAAAAAwADAAAABAADAAAAAwADAAUA////////BQAAAAMAEAALjCTWcsQ97EmCb9UXY1FHjgQAAAABAAMAAAACAAMAAAABAAMAAAACAP///////wMAAAAAAP///////wMAAAAAAP///////wMAAAAAAP///////wQAAgD///////8FAAAABAAQAAvF7NtZXQ/IQqWPRoeyfiOH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e4ovcSK52EONLcWJbFFitQREYXRhAAUAAAAAAk5hbWUADQAAAExpbmtEYXRhTGlzdAAQVmVyc2lvbgAAAAAACUxhc3RXcml0ZQD7U5oRkAEAAAABAP////9hAGEAAAAFX2lkABAAAAAEjCTWcsQ97EmCb9UXY1FHjgREYXRhAAUAAAAAAk5hbWUADQAAAExpbmtEYXRhTGlzdAAQVmVyc2lvbgABAAAACUxhc3RXcml0ZQAFVJoRkAEAAAACAP////9wAHAAAAAFX2lkABAAAAAExezbWV0PyEKlj0aHsn4jhwNEYXRhABYAAAACUGVyc29uYWxJZAABAAAAAAACTmFtZQALAAAAUGVyc29uYWxJZAAQVmVyc2lvbgAAAAAACUxhc3RXcml0ZQAf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UBAwAAAAMA////////DgAGTGlua0RhdGFMaXN0XzEEAAAAAQAFAAAAAgAFAAAABAAFAAAAAgD///////8FAAAAAAD///////8FAAAAAAD///////8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1786665"/>
  <p:tag name="EMPOWERCHARTSPROPERTIES_B_LENGTH" val="24576"/>
  <p:tag name="DOWN_MIGRATION_INITIAL_LAYOUT_REQUIRED" val="9.2.99"/>
  <p:tag name="RUNTIME_ID" val="2d3a6333-01b8-4ab2-a91c-ee5f75e618f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3s4S7nohlGoEQe54uCDoQEAAAAAAADAAAABAADAAAAAwADAAEA////////BQAAAAMAEAALBy3fentu3kiHR9dDjl+ejwQAAAABAAMAAAACAAMAAAABAAQAAgD///////8FAAAABAAQAAslQT0MsfLVRrGHY3a/inY5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HezhLueiGUagRB7ni4IOhAREYXRhAAUAAAAAAk5hbWUADQAAAExpbmtEYXRhTGlzdAAQVmVyc2lvbgABAAAACUxhc3RXcml0ZQBiVJoRkAEAAAABAP////9hAGEAAAAFX2lkABAAAAAEBy3fentu3kiHR9dDjl+ejwREYXRhAAUAAAAAAk5hbWUADQAAAExpbmtEYXRhTGlzdAAQVmVyc2lvbgAAAAAACUxhc3RXcml0ZQBZVJoRkAEAAAACAP////9wAHAAAAAFX2lkABAAAAAEJUE9DLHy1Uaxh2N2v4p2OQNEYXRhABYAAAACUGVyc29uYWxJZAABAAAAAAACTmFtZQALAAAAUGVyc29uYWxJZAAQVmVyc2lvbgAAAAAACUxhc3RXcml0ZQB6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2687782"/>
  <p:tag name="EMPOWERCHARTSPROPERTIES_B_LENGTH" val="24576"/>
  <p:tag name="DOWN_MIGRATION_INITIAL_LAYOUT_REQUIRED" val="9.2.99"/>
  <p:tag name="RUNTIME_ID" val="2addd287-c909-4077-867b-6c199b2b85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ce9c184-0add-4894-ae7d-1cff21740093"/>
  <p:tag name="MIO_EKGUID" val="d1186848-02ab-4f69-b438-6a40a5bbc852"/>
  <p:tag name="MIO_UPDATE" val="True"/>
  <p:tag name="MIO_VERSION" val="20.05.2020 11:46:05"/>
  <p:tag name="MIO_DBID" val="B8FCB12D-AF03-49EB-9F79-BB019BE99E1E"/>
  <p:tag name="MIO_LASTDOWNLOADED" val="20.05.2020 21:04:18"/>
  <p:tag name="MIO_OBJECTNAME" val="01-04"/>
  <p:tag name="MIO_LASTEDITORNAME" val="Derrick Waylen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3KDVI82fIpCvPZW1P4oztoEAAAAAAADAAAAAAADAAAAAwADAAIA////////BQAAAAMAEAALl22lqXJBVECOT8NtlKJLDwQAAAABAAMAAAACAAMAAAAEAAMAAAAAAP///////wQAAQD///////8FAAAABAAQAAsCwxfvP+nITZuuPxDVNW7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oNUjzZ8ikK89lbU/ijO2gREYXRhAAUAAAAAAk5hbWUADQAAAExpbmtEYXRhTGlzdAAQVmVyc2lvbgAAAAAACUxhc3RXcml0ZQDRIG+fkgEAAAABAP////9hAGEAAAAFX2lkABAAAAAEl22lqXJBVECOT8NtlKJLDwREYXRhAAUAAAAAAk5hbWUADQAAAExpbmtEYXRhTGlzdAAQVmVyc2lvbgABAAAACUxhc3RXcml0ZQD7IG+fkgEAAAACAP////9wAHAAAAAFX2lkABAAAAAEAsMX7z/pyE2brj8Q1TVuyANEYXRhABYAAAACUGVyc29uYWxJZAABAAAAAAACTmFtZQALAAAAUGVyc29uYWxJZAAQVmVyc2lvbgAAAAAACUxhc3RXcml0ZQBhvybb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5133459862"/>
  <p:tag name="EMPOWERCHARTSPROPERTIES_B_LENGTH" val="24576"/>
  <p:tag name="DOWN_MIGRATION_INITIAL_LAYOUT_REQUIRED" val="9.2.99"/>
  <p:tag name="RUNTIME_ID" val="6651d69c-d3d0-43a4-9633-90290bbeca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zgsAAAAAAAAAAAAAIAD///////////////8AAAD///////////////8DAAAABAD///////8DAAAABA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3uKL3EiudhDjS3FiWxRYrUEAAAAAAADAAAABAADAAAAAwADAAAABAADAAAAAwADAAUA////////BQAAAAMAEAALjCTWcsQ97EmCb9UXY1FHjgQAAAABAAMAAAACAAMAAAABAAMAAAACAP///////wMAAAAAAP///////wMAAAAAAP///////wMAAAAAAP///////wQAAgD///////8FAAAABAAQAAvF7NtZXQ/IQqWPRoeyfiOH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e4ovcSK52EONLcWJbFFitQREYXRhAAUAAAAAAk5hbWUADQAAAExpbmtEYXRhTGlzdAAQVmVyc2lvbgAAAAAACUxhc3RXcml0ZQD7U5oRkAEAAAABAP////9hAGEAAAAFX2lkABAAAAAEjCTWcsQ97EmCb9UXY1FHjgREYXRhAAUAAAAAAk5hbWUADQAAAExpbmtEYXRhTGlzdAAQVmVyc2lvbgABAAAACUxhc3RXcml0ZQAFVJoRkAEAAAACAP////9wAHAAAAAFX2lkABAAAAAExezbWV0PyEKlj0aHsn4jhwNEYXRhABYAAAACUGVyc29uYWxJZAABAAAAAAACTmFtZQALAAAAUGVyc29uYWxJZAAQVmVyc2lvbgAAAAAACUxhc3RXcml0ZQAf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UBAwAAAAMA////////DgAGTGlua0RhdGFMaXN0XzEEAAAAAQAFAAAAAgAFAAAABAAFAAAAAgD///////8FAAAAAAD///////8FAAAAAAD///////8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1786665"/>
  <p:tag name="EMPOWERCHARTSPROPERTIES_B_LENGTH" val="24576"/>
  <p:tag name="DOWN_MIGRATION_INITIAL_LAYOUT_REQUIRED" val="9.2.99"/>
  <p:tag name="RUNTIME_ID" val="d11f6ce6-d8b1-4a27-b5e6-2237120f13f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3s4S7nohlGoEQe54uCDoQEAAAAAAADAAAABAADAAAAAwADAAEA////////BQAAAAMAEAALBy3fentu3kiHR9dDjl+ejwQAAAABAAMAAAACAAMAAAABAAQAAgD///////8FAAAABAAQAAslQT0MsfLVRrGHY3a/inY5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HezhLueiGUagRB7ni4IOhAREYXRhAAUAAAAAAk5hbWUADQAAAExpbmtEYXRhTGlzdAAQVmVyc2lvbgABAAAACUxhc3RXcml0ZQBiVJoRkAEAAAABAP////9hAGEAAAAFX2lkABAAAAAEBy3fentu3kiHR9dDjl+ejwREYXRhAAUAAAAAAk5hbWUADQAAAExpbmtEYXRhTGlzdAAQVmVyc2lvbgAAAAAACUxhc3RXcml0ZQBZVJoRkAEAAAACAP////9wAHAAAAAFX2lkABAAAAAEJUE9DLHy1Uaxh2N2v4p2OQNEYXRhABYAAAACUGVyc29uYWxJZAABAAAAAAACTmFtZQALAAAAUGVyc29uYWxJZAAQVmVyc2lvbgAAAAAACUxhc3RXcml0ZQB6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2687782"/>
  <p:tag name="EMPOWERCHARTSPROPERTIES_B_LENGTH" val="24576"/>
  <p:tag name="DOWN_MIGRATION_INITIAL_LAYOUT_REQUIRED" val="9.2.99"/>
  <p:tag name="RUNTIME_ID" val="0871de3e-794e-476f-b9d1-b4c3e041efb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/////wUACgwAAAAAAAAAAAAAIAD///////////////8AAAD///////////////8DAAAABA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6sGvcojzKVLiaovlzWeqKAEAAAAAAADAAAABAADAAAAAwADAAIA////////BQAAAAMAEAALlTlN7GOJtkK0+ovfo4AtBAQAAAABAAMAAAACAAMAAAABAAMAAAAAAP///////wQAAQD///////8FAAAABAAQAAv9nMoHfVMURrMy04dxGw2M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qwa9yiPMpUuJqi+XNZ6ooAREYXRhAAUAAAAAAk5hbWUADQAAAExpbmtEYXRhTGlzdAAQVmVyc2lvbgAAAAAACUxhc3RXcml0ZQDm+3ifkgEAAAABAP////9hAGEAAAAFX2lkABAAAAAElTlN7GOJtkK0+ovfo4AtBAREYXRhAAUAAAAAAk5hbWUADQAAAExpbmtEYXRhTGlzdAAQVmVyc2lvbgABAAAACUxhc3RXcml0ZQDr+3ifkgEAAAACAP////9wAHAAAAAFX2lkABAAAAAE/ZzKB31TFEazMtOHcRsNjANEYXRhABYAAAACUGVyc29uYWxJZAABAAAAAAACTmFtZQALAAAAUGVyc29uYWxJZAAQVmVyc2lvbgAAAAAACUxhc3RXcml0ZQAG/Hi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AFAAAABAAEAAMBAwAAAAQA////////DAAGUGVyc29uYWxJZF8wBAAAAAIABQAAAAMABQAAAAEABQAAAAM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91591981558"/>
  <p:tag name="EMPOWERCHARTSPROPERTIES_B_LENGTH" val="24576"/>
  <p:tag name="DOWN_MIGRATION_INITIAL_LAYOUT_REQUIRED" val="9.2.99"/>
  <p:tag name="RUNTIME_ID" val="f292833f-9d2d-471f-8687-81eddc733f8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MAAAAAAAAAAwAAAAMAAAAA/////wUA8gsAAAAAAAAAAAAAIAD///////////////8AAAD///////////////8DAAAAAg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2RF+2CSjotCgBTYU6b7eYgEAAAAAAADAAAAAAADAAAAAwADAAEA////////BQAAAAMAEAALBS8HcOYTSkCRUvxXvyEXugQAAAABAAMAAAACAAMAAAAEAAQABAD///////8FAAAABAAQAAu4OK66UEHHR7oS8jrc9Pk7BAAAAAIAAwAAAAMAAwAAAAEAAwAAAAAA////////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ZEX7YJKOi0KAFNhTpvt5iAREYXRhAAUAAAAAAk5hbWUADQAAAExpbmtEYXRhTGlzdAAQVmVyc2lvbgABAAAACUxhc3RXcml0ZQAv/HifkgEAAAABAP////9hAGEAAAAFX2lkABAAAAAEBS8HcOYTSkCRUvxXvyEXugREYXRhAAUAAAAAAk5hbWUADQAAAExpbmtEYXRhTGlzdAAQVmVyc2lvbgAAAAAACUxhc3RXcml0ZQAu/HifkgEAAAACAP////9wAHAAAAAFX2lkABAAAAAEuDiuulBBx0e6EvI63PT5OwNEYXRhABYAAAACUGVyc29uYWxJZAABAAAAAAACTmFtZQALAAAAUGVyc29uYWxJZAAQVmVyc2lvbgAAAAAACUxhc3RXcml0ZQBN/Hi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91592724471"/>
  <p:tag name="EMPOWERCHARTSPROPERTIES_B_LENGTH" val="24576"/>
  <p:tag name="DOWN_MIGRATION_INITIAL_LAYOUT_REQUIRED" val="9.2.99"/>
  <p:tag name="RUNTIME_ID" val="c82fcafd-5452-460c-b584-1b090c7cf8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ce9c184-0add-4894-ae7d-1cff21740093"/>
  <p:tag name="MIO_EKGUID" val="d1186848-02ab-4f69-b438-6a40a5bbc852"/>
  <p:tag name="MIO_UPDATE" val="True"/>
  <p:tag name="MIO_VERSION" val="20.05.2020 11:46:05"/>
  <p:tag name="MIO_DBID" val="B8FCB12D-AF03-49EB-9F79-BB019BE99E1E"/>
  <p:tag name="MIO_LASTDOWNLOADED" val="20.05.2020 21:04:18"/>
  <p:tag name="MIO_OBJECTNAME" val="01-04"/>
  <p:tag name="MIO_LASTEDITORNAME" val="Derrick Waylen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3KDVI82fIpCvPZW1P4oztoEAAAAAAADAAAAAAADAAAAAwADAAIA////////BQAAAAMAEAALl22lqXJBVECOT8NtlKJLDwQAAAABAAMAAAACAAMAAAAEAAMAAAAAAP///////wQAAQD///////8FAAAABAAQAAsCwxfvP+nITZuuPxDVNW7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oNUjzZ8ikK89lbU/ijO2gREYXRhAAUAAAAAAk5hbWUADQAAAExpbmtEYXRhTGlzdAAQVmVyc2lvbgAAAAAACUxhc3RXcml0ZQDRIG+fkgEAAAABAP////9hAGEAAAAFX2lkABAAAAAEl22lqXJBVECOT8NtlKJLDwREYXRhAAUAAAAAAk5hbWUADQAAAExpbmtEYXRhTGlzdAAQVmVyc2lvbgABAAAACUxhc3RXcml0ZQD7IG+fkgEAAAACAP////9wAHAAAAAFX2lkABAAAAAEAsMX7z/pyE2brj8Q1TVuyANEYXRhABYAAAACUGVyc29uYWxJZAABAAAAAAACTmFtZQALAAAAUGVyc29uYWxJZAAQVmVyc2lvbgAAAAAACUxhc3RXcml0ZQBhvybb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5133459862"/>
  <p:tag name="EMPOWERCHARTSPROPERTIES_B_LENGTH" val="24576"/>
  <p:tag name="DOWN_MIGRATION_INITIAL_LAYOUT_REQUIRED" val="9.2.99"/>
  <p:tag name="RUNTIME_ID" val="83dd9db1-26cc-4b04-884e-6057973eb8f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zgsAAAAAAAAAAAAAIAD///////////////8AAAD///////////////8DAAAABAD///////8DAAAABA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3uKL3EiudhDjS3FiWxRYrUEAAAAAAADAAAABAADAAAAAwADAAAABAADAAAAAwADAAUA////////BQAAAAMAEAALjCTWcsQ97EmCb9UXY1FHjgQAAAABAAMAAAACAAMAAAABAAMAAAACAP///////wMAAAAAAP///////wMAAAAAAP///////wMAAAAAAP///////wQAAgD///////8FAAAABAAQAAvF7NtZXQ/IQqWPRoeyfiOH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e4ovcSK52EONLcWJbFFitQREYXRhAAUAAAAAAk5hbWUADQAAAExpbmtEYXRhTGlzdAAQVmVyc2lvbgAAAAAACUxhc3RXcml0ZQD7U5oRkAEAAAABAP////9hAGEAAAAFX2lkABAAAAAEjCTWcsQ97EmCb9UXY1FHjgREYXRhAAUAAAAAAk5hbWUADQAAAExpbmtEYXRhTGlzdAAQVmVyc2lvbgABAAAACUxhc3RXcml0ZQAFVJoRkAEAAAACAP////9wAHAAAAAFX2lkABAAAAAExezbWV0PyEKlj0aHsn4jhwNEYXRhABYAAAACUGVyc29uYWxJZAABAAAAAAACTmFtZQALAAAAUGVyc29uYWxJZAAQVmVyc2lvbgAAAAAACUxhc3RXcml0ZQAf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UBAwAAAAMA////////DgAGTGlua0RhdGFMaXN0XzEEAAAAAQAFAAAAAgAFAAAABAAFAAAAAgD///////8FAAAAAAD///////8FAAAAAAD///////8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1786665"/>
  <p:tag name="EMPOWERCHARTSPROPERTIES_B_LENGTH" val="24576"/>
  <p:tag name="DOWN_MIGRATION_INITIAL_LAYOUT_REQUIRED" val="9.2.99"/>
  <p:tag name="RUNTIME_ID" val="fff08a1c-2425-45e9-8019-d56e1b7207b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3s4S7nohlGoEQe54uCDoQEAAAAAAADAAAABAADAAAAAwADAAEA////////BQAAAAMAEAALBy3fentu3kiHR9dDjl+ejwQAAAABAAMAAAACAAMAAAABAAQAAgD///////8FAAAABAAQAAslQT0MsfLVRrGHY3a/inY5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HezhLueiGUagRB7ni4IOhAREYXRhAAUAAAAAAk5hbWUADQAAAExpbmtEYXRhTGlzdAAQVmVyc2lvbgABAAAACUxhc3RXcml0ZQBiVJoRkAEAAAABAP////9hAGEAAAAFX2lkABAAAAAEBy3fentu3kiHR9dDjl+ejwREYXRhAAUAAAAAAk5hbWUADQAAAExpbmtEYXRhTGlzdAAQVmVyc2lvbgAAAAAACUxhc3RXcml0ZQBZVJoRkAEAAAACAP////9wAHAAAAAFX2lkABAAAAAEJUE9DLHy1Uaxh2N2v4p2OQNEYXRhABYAAAACUGVyc29uYWxJZAABAAAAAAACTmFtZQALAAAAUGVyc29uYWxJZAAQVmVyc2lvbgAAAAAACUxhc3RXcml0ZQB6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2687782"/>
  <p:tag name="EMPOWERCHARTSPROPERTIES_B_LENGTH" val="24576"/>
  <p:tag name="DOWN_MIGRATION_INITIAL_LAYOUT_REQUIRED" val="9.2.99"/>
  <p:tag name="RUNTIME_ID" val="43dc7b15-3851-4686-9604-44ecc8302b7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8n4YVTvKuVNmPtrwTtYIDUEAAAAAAADAAAAAAADAAAABAADAAAAAAADAAAABAADAAEA////////BQAAAAMAEAALkJk05d+pqUeLf42WK5s4YAQAAAABAAMAAAAEAAMAAAABAAQAAwD///////8FAAAABAAQAAtycYSRm0uuR4Xq3zyYuIdEBAAAAAIAAwAAAAIAAwAAAAM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fhhVO8q5U2Y+2vBO1ggNQREYXRhAAUAAAAAAk5hbWUADQAAAExpbmtEYXRhTGlzdAAQVmVyc2lvbgABAAAACUxhc3RXcml0ZQCqwYWAjwEAAAABAP////9hAGEAAAAFX2lkABAAAAAEkJk05d+pqUeLf42WK5s4YAREYXRhAAUAAAAAAk5hbWUADQAAAExpbmtEYXRhTGlzdAAQVmVyc2lvbgAAAAAACUxhc3RXcml0ZQCbwYWAjwEAAAACAP////9wAHAAAAAFX2lkABAAAAAEcnGEkZtLrkeF6t88mLiHRANEYXRhABYAAAACUGVyc29uYWxJZAABAAAAAAACTmFtZQALAAAAUGVyc29uYWxJZAAQVmVyc2lvbgAAAAAACUxhc3RXcml0ZQDrwYWA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D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AAFAAAABAADAAEBAwAAAAMA////////DgAGTGlua0RhdGFMaXN0XzAEAAAAAQAFAAAAAAAFAAAAAgAEAAMBAwAAAAQA////////DAAGUGVyc29uYWxJZF8wBAAAAAIABQAAAAIABQAAAAEA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14450007044896"/>
  <p:tag name="EMPOWERCHARTSPROPERTIES_B_LENGTH" val="24576"/>
  <p:tag name="DOWN_MIGRATION_INITIAL_LAYOUT_REQUIRED" val="9.2.99"/>
  <p:tag name="RUNTIME_ID" val="cae05ed3-ef2e-4105-89ac-fd5b5a6b003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8qFnCTxhb1Ikor3X5YFOmkEAAAAAAADAAAAAAADAAAAAwADAAIA////////BQAAAAMAEAALa/YWVv2ML0+v9UZVNWutiwQAAAABAAMAAAACAAMAAAAEAAMAAAAAAAMAAAAEAAQAAgD///////8FAAAABAAQAAt57/7N33liSLaCwP1SDVSPBAAAAAIAAwAAAAMAAwAAAAEA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oWcJPGFvUiSivdflgU6aQREYXRhAAUAAAAAAk5hbWUADQAAAExpbmtEYXRhTGlzdAAQVmVyc2lvbgAAAAAACUxhc3RXcml0ZQBJ+3ifkgEAAAABAP////9hAGEAAAAFX2lkABAAAAAEa/YWVv2ML0+v9UZVNWutiwREYXRhAAUAAAAAAk5hbWUADQAAAExpbmtEYXRhTGlzdAAQVmVyc2lvbgABAAAACUxhc3RXcml0ZQBJ+3ifkgEAAAACAP////9wAHAAAAAFX2lkABAAAAAEee/+zd95Yki2gsD9Ug1UjwNEYXRhABYAAAACUGVyc29uYWxJZAABAAAAAAACTmFtZQALAAAAUGVyc29uYWxJZAAQVmVyc2lvbgAAAAAACUxhc3RXcml0ZQBy+3i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91590519896"/>
  <p:tag name="EMPOWERCHARTSPROPERTIES_B_LENGTH" val="24576"/>
  <p:tag name="DOWN_MIGRATION_INITIAL_LAYOUT_REQUIRED" val="9.2.99"/>
  <p:tag name="RUNTIME_ID" val="9ee8c017-3f8f-44d9-9398-dc3f4f4d0ac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/////wUAzgsAAAAAAAAAAAAAIAD///////////////8AAAD////////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GAP///////wUAAAACABAACz/2qy4xUkFCv6ghwBltTj4EAAAAAAADAAAAAAADAAAABAADAAAAAAADAAAABAADAAAAAAD///////8DAAAAAAD///////8DAAAAAAD///////8DAAAAAAD///////8DAAEA////////BQAAAAMAEAALUQ25b5AOm02BmydvvnI5bwQAAAABAAMAAAAEAAMAAAABAAQAAgD///////8FAAAABAAQAAuyyHZgKM9HRZnYuwmN2kaZBAAAAAIAAwAAAAIAAwAAAAMAAw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P/arLjFSQUK/qCHAGW1OPgREYXRhAAUAAAAAAk5hbWUADQAAAExpbmtEYXRhTGlzdAAQVmVyc2lvbgABAAAACUxhc3RXcml0ZQCk+3ifkgEAAAABAP////9hAGEAAAAFX2lkABAAAAAEUQ25b5AOm02BmydvvnI5bwREYXRhAAUAAAAAAk5hbWUADQAAAExpbmtEYXRhTGlzdAAQVmVyc2lvbgAAAAAACUxhc3RXcml0ZQCi+3ifkgEAAAACAP////9wAHAAAAAFX2lkABAAAAAEssh2YCjPR0WZ2LsJjdpGmQNEYXRhABYAAAACUGVyc29uYWxJZAABAAAAAAACTmFtZQALAAAAUGVyc29uYWxJZAAQVmVyc2lvbgAAAAAACUxhc3RXcml0ZQC9+3i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WCwAAAAAAAAAAAAAgAf///////////////wAAAP///////////////wUAAAADAP///////wUAAAACAP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YBAwAAAAIA////////DgAGTGlua0RhdGFMaXN0XzEEAAAAAAAFAAAAAwAFAAAABAAFAAAAAAAFAAAABAAFAAAAAAD///////8FAAAAAAD///////8FAAAAAAD///////8FAAAAAAD///////8DAAEBAwAAAAMA////////DgAGTGlua0RhdGFMaXN0XzAEAAAAAQAFAAAAAAAFAAAAAgAEAAIBAwAAAAQA////////DAAGUGVyc29uYWxJZF8wBAAAAAIABQAAAAIABQAAAAEABQ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91591267891"/>
  <p:tag name="EMPOWERCHARTSPROPERTIES_B_LENGTH" val="24576"/>
  <p:tag name="DOWN_MIGRATION_INITIAL_LAYOUT_REQUIRED" val="9.2.99"/>
  <p:tag name="RUNTIME_ID" val="3930e2bb-6fff-4fd0-a1b8-6992afecda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ce9c184-0add-4894-ae7d-1cff21740093"/>
  <p:tag name="MIO_EKGUID" val="d1186848-02ab-4f69-b438-6a40a5bbc852"/>
  <p:tag name="MIO_UPDATE" val="True"/>
  <p:tag name="MIO_VERSION" val="20.05.2020 11:46:05"/>
  <p:tag name="MIO_DBID" val="B8FCB12D-AF03-49EB-9F79-BB019BE99E1E"/>
  <p:tag name="MIO_LASTDOWNLOADED" val="20.05.2020 21:04:18"/>
  <p:tag name="MIO_OBJECTNAME" val="01-04"/>
  <p:tag name="MIO_LASTEDITORNAME" val="Derrick Waylen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3KDVI82fIpCvPZW1P4oztoEAAAAAAADAAAAAAADAAAAAwADAAIA////////BQAAAAMAEAALl22lqXJBVECOT8NtlKJLDwQAAAABAAMAAAACAAMAAAAEAAMAAAAAAP///////wQAAQD///////8FAAAABAAQAAsCwxfvP+nITZuuPxDVNW7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oNUjzZ8ikK89lbU/ijO2gREYXRhAAUAAAAAAk5hbWUADQAAAExpbmtEYXRhTGlzdAAQVmVyc2lvbgAAAAAACUxhc3RXcml0ZQDRIG+fkgEAAAABAP////9hAGEAAAAFX2lkABAAAAAEl22lqXJBVECOT8NtlKJLDwREYXRhAAUAAAAAAk5hbWUADQAAAExpbmtEYXRhTGlzdAAQVmVyc2lvbgABAAAACUxhc3RXcml0ZQD7IG+fkgEAAAACAP////9wAHAAAAAFX2lkABAAAAAEAsMX7z/pyE2brj8Q1TVuyANEYXRhABYAAAACUGVyc29uYWxJZAABAAAAAAACTmFtZQALAAAAUGVyc29uYWxJZAAQVmVyc2lvbgAAAAAACUxhc3RXcml0ZQBhvybb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5133459862"/>
  <p:tag name="EMPOWERCHARTSPROPERTIES_B_LENGTH" val="24576"/>
  <p:tag name="DOWN_MIGRATION_INITIAL_LAYOUT_REQUIRED" val="9.2.99"/>
  <p:tag name="RUNTIME_ID" val="a7d6c18f-8946-42a6-a635-97bfcca4380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zgsAAAAAAAAAAAAAIAD///////////////8AAAD///////////////8DAAAABAD///////8DAAAABA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3uKL3EiudhDjS3FiWxRYrUEAAAAAAADAAAABAADAAAAAwADAAAABAADAAAAAwADAAUA////////BQAAAAMAEAALjCTWcsQ97EmCb9UXY1FHjgQAAAABAAMAAAACAAMAAAABAAMAAAACAP///////wMAAAAAAP///////wMAAAAAAP///////wMAAAAAAP///////wQAAgD///////8FAAAABAAQAAvF7NtZXQ/IQqWPRoeyfiOH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e4ovcSK52EONLcWJbFFitQREYXRhAAUAAAAAAk5hbWUADQAAAExpbmtEYXRhTGlzdAAQVmVyc2lvbgAAAAAACUxhc3RXcml0ZQD7U5oRkAEAAAABAP////9hAGEAAAAFX2lkABAAAAAEjCTWcsQ97EmCb9UXY1FHjgREYXRhAAUAAAAAAk5hbWUADQAAAExpbmtEYXRhTGlzdAAQVmVyc2lvbgABAAAACUxhc3RXcml0ZQAFVJoRkAEAAAACAP////9wAHAAAAAFX2lkABAAAAAExezbWV0PyEKlj0aHsn4jhwNEYXRhABYAAAACUGVyc29uYWxJZAABAAAAAAACTmFtZQALAAAAUGVyc29uYWxJZAAQVmVyc2lvbgAAAAAACUxhc3RXcml0ZQAf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UBAwAAAAMA////////DgAGTGlua0RhdGFMaXN0XzEEAAAAAQAFAAAAAgAFAAAABAAFAAAAAgD///////8FAAAAAAD///////8FAAAAAAD///////8FAAAAAA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1786665"/>
  <p:tag name="EMPOWERCHARTSPROPERTIES_B_LENGTH" val="24576"/>
  <p:tag name="DOWN_MIGRATION_INITIAL_LAYOUT_REQUIRED" val="9.2.99"/>
  <p:tag name="RUNTIME_ID" val="43901945-5e3d-459c-b2b8-b1dabb92086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3s4S7nohlGoEQe54uCDoQEAAAAAAADAAAABAADAAAAAwADAAEA////////BQAAAAMAEAALBy3fentu3kiHR9dDjl+ejwQAAAABAAMAAAACAAMAAAABAAQAAgD///////8FAAAABAAQAAslQT0MsfLVRrGHY3a/inY5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HezhLueiGUagRB7ni4IOhAREYXRhAAUAAAAAAk5hbWUADQAAAExpbmtEYXRhTGlzdAAQVmVyc2lvbgABAAAACUxhc3RXcml0ZQBiVJoRkAEAAAABAP////9hAGEAAAAFX2lkABAAAAAEBy3fentu3kiHR9dDjl+ejwREYXRhAAUAAAAAAk5hbWUADQAAAExpbmtEYXRhTGlzdAAQVmVyc2lvbgAAAAAACUxhc3RXcml0ZQBZVJoRkAEAAAACAP////9wAHAAAAAFX2lkABAAAAAEJUE9DLHy1Uaxh2N2v4p2OQNEYXRhABYAAAACUGVyc29uYWxJZAABAAAAAAACTmFtZQALAAAAUGVyc29uYWxJZAAQVmVyc2lvbgAAAAAACUxhc3RXcml0ZQB6VJoR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38790452687782"/>
  <p:tag name="EMPOWERCHARTSPROPERTIES_B_LENGTH" val="24576"/>
  <p:tag name="DOWN_MIGRATION_INITIAL_LAYOUT_REQUIRED" val="9.2.99"/>
  <p:tag name="RUNTIME_ID" val="6825599f-33f2-4a99-9c86-2eb2addf8b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UBAQEBAQEBAQEBAQEBAQMAAAAAAAAAAwAAAAMAAAAA/////wUA8gsAAAAAAAAAAAAAIAD///////////////8AAAD///////////////8DAAAABA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8/H+kXGR9pKvbmuXE7Z7bUEAAAAAAADAAAABAADAAAAAwADAAQA////////BQAAAAMAEAALDGF25Aryakuwj4hJ1L5TDgQAAAABAAMAAAACAAMAAAABAAMAAAAAAP///////wMAAAAAAP///////wMAAAAAAP///////wQAAQD///////8FAAAABAAQAAudBPgpCqExTZeuHla2uY4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z8f6RcZH2kq9ua5cTtnttQREYXRhAAUAAAAAAk5hbWUADQAAAExpbmtEYXRhTGlzdAAQVmVyc2lvbgAAAAAACUxhc3RXcml0ZQDyd3OfkgEAAAABAP////9hAGEAAAAFX2lkABAAAAAEDGF25Aryakuwj4hJ1L5TDgREYXRhAAUAAAAAAk5hbWUADQAAAExpbmtEYXRhTGlzdAAQVmVyc2lvbgABAAAACUxhc3RXcml0ZQD2d3OfkgEAAAACAP////9wAHAAAAAFX2lkABAAAAAEnQT4KQqhMU2Xrh5WtrmOFANEYXRhABYAAAACUGVyc29uYWxJZAABAAAAAAACTmFtZQALAAAAUGVyc29uYWxJZAAQVmVyc2lvbgAAAAAACUxhc3RXcml0ZQAUeHO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KCwAAAAAAAAAAAAAgAf///////////////wAAAP///////////////wUAAAACAP///////wUAAAADAP///////wUAAAADAP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QBAwAAAAMA////////DgAGTGlua0RhdGFMaXN0XzEEAAAAAQAFAAAAAgAFAAAABAAFAAAAAAAFAAAABAAFAAAAAAAFAAAABAAFAAAAAAAFAAAABAAEAAUBAwAAAAQA////////DAAGUGVyc29uYWxJZF8wBAAAAAIABQAAAAMABQAAAAEABQAAAAMA////////BQAAAAMA////////BQAAAAM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7977443323"/>
  <p:tag name="EMPOWERCHARTSPROPERTIES_B_LENGTH" val="24576"/>
  <p:tag name="DOWN_MIGRATION_INITIAL_LAYOUT_REQUIRED" val="9.2.99"/>
  <p:tag name="RUNTIME_ID" val="63c768c5-8ed5-4d41-8a4e-6337655e084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zOstpZrQiRBjkgeJhA+bYcEAAAAAAADAAAAAAADAAAABAADAAAAAAD///////8DAAEA////////BQAAAAMAEAAL6kNEztuFiEiVUoWsAyTivgQAAAABAAMAAAAEAAMAAAABAAQAAQD///////8FAAAABAAQAAsNam/K/79lQZV1WKDBf1/L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M6y2lmtCJEGOSB4mED5thwREYXRhAAUAAAAAAk5hbWUADQAAAExpbmtEYXRhTGlzdAAQVmVyc2lvbgAAAAAACUxhc3RXcml0ZQA+eHOfkgEAAAABAP////9hAGEAAAAFX2lkABAAAAAE6kNEztuFiEiVUoWsAyTivgREYXRhAAUAAAAAAk5hbWUADQAAAExpbmtEYXRhTGlzdAAQVmVyc2lvbgABAAAACUxhc3RXcml0ZQBAeHOfkgEAAAACAP////9wAHAAAAAFX2lkABAAAAAEDWpvyv+/ZUGVdVigwX9fywNEYXRhABYAAAACUGVyc29uYWxJZAABAAAAAAACTmFtZQALAAAAUGVyc29uYWxJZAAQVmVyc2lvbgAAAAAACUxhc3RXcml0ZQBeeHOf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BAADAAEBAwAAAAMA////////DgAGTGlua0RhdGFMaXN0XzEEAAAAAQAFAAAAAgAFAAAABAAEAAIBAwAAAAQA////////DAAGUGVyc29uYWxJZF8wBAAAAAIABQAAAAMABQAAAAEABQ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48487978191336"/>
  <p:tag name="EMPOWERCHARTSPROPERTIES_B_LENGTH" val="24576"/>
  <p:tag name="DOWN_MIGRATION_INITIAL_LAYOUT_REQUIRED" val="9.2.99"/>
  <p:tag name="RUNTIME_ID" val="5ddc6c3c-dd27-4c60-817c-bca55d6377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7ede2f0-8988-43ec-80b2-6943eca6339b"/>
  <p:tag name="MIO_CONTENTTAG" val="25qH1vu39EG0jDuv/HNGgw=="/>
  <p:tag name="MIO_EKGUID" val="ae157abf-2f94-4918-949c-9878ece5514c"/>
  <p:tag name="MIO_UPDATE" val="True"/>
  <p:tag name="MIO_VERSION" val="29.07.2025 09:33:20"/>
  <p:tag name="MIO_DBID" val="b8fcb12d-af03-49eb-9f79-bb019be99e1e"/>
  <p:tag name="MIO_LASTDOWNLOADED" val="19.08.2025 11:07:04"/>
  <p:tag name="MIO_OBJECTNAME" val="empower tools that can help with branding | 1 of 4"/>
  <p:tag name="MIO_LASTEDITORNAME" val="Georgina DEMO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/////wUAqgsAAAAAAAAAAAAAIAD///////////////8AAAD///////////////8DAAAAAgD///////8DAAAAAgD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IAP///////wUAAAACABAAC6wHwE9jg+FEpHAavQAr4lcEAAAAAAADAAAAAAADAAAABAADAAAAAAADAAAAAwADAAAAAAADAAAAAwADAAAAAAD///////8DAAAAAAD///////8DAAAAAAD///////8DAAAAAAD///////8DAAAAAAD///////8DAAMA////////BQAAAAMAEAALDfz/5gyS2E+Gdu7j6DPHHgQAAAABAAMAAAAEAAMAAAABAAMAAAACAP///////wMAAAACAP///////wQAAQD///////8FAAAABAAQAAu2Lxizp++4TJ4TM3QrQC9n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rAfAT2OD4USkcBq9ACviVwREYXRhAAUAAAAAAk5hbWUADQAAAExpbmtEYXRhTGlzdAAQVmVyc2lvbgABAAAACUxhc3RXcml0ZQCjWV7XkQEAAAABAP////9hAGEAAAAFX2lkABAAAAAEDfz/5gyS2E+Gdu7j6DPHHgREYXRhAAUAAAAAAk5hbWUADQAAAExpbmtEYXRhTGlzdAAQVmVyc2lvbgAAAAAACUxhc3RXcml0ZQCiWV7XkQEAAAACAP////9wAHAAAAAFX2lkABAAAAAEti8Ys6fvuEyeEzN0K0AvZwNEYXRhABYAAAACUGVyc29uYWxJZAABAAAAAAACTmFtZQALAAAAUGVyc29uYWxJZAAQVmVyc2lvbgAAAAAACUxhc3RXcml0ZQDHWV7X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aCwAAAAAAAAAAAAAgAf///////////////wAAAP///////////////wUAAAADAP///////wUAAAADAP///////wUAAAADAP///////wUAAAACAP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gBAwAAAAIA////////DgAGTGlua0RhdGFMaXN0XzEEAAAAAAAFAAAAAwAFAAAABAAFAAAAAwAFAAAABAAFAAAAAwAFAAAABAAFAAAAAAD///////8FAAAAAAD///////8FAAAAAAD///////8FAAAAAAD///////8FAAAAAAD///////8DAAMBAwAAAAMA////////DgAGTGlua0RhdGFMaXN0XzAEAAAAAQAFAAAAAAAFAAAAAgAFAAAAAAAFAAAAAgAFAAAAAAAFAAAAAgAEAAMBAwAAAAQA////////DAAGUGVyc29uYWxJZF8wBAAAAAIABQAAAAIABQAAAAEABQAAAAIA////////BQ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4919705325503"/>
  <p:tag name="EMPOWERCHARTSPROPERTIES_B_LENGTH" val="24576"/>
  <p:tag name="DOWN_MIGRATION_INITIAL_LAYOUT_REQUIRED" val="9.2.99"/>
  <p:tag name="RUNTIME_ID" val="1a2fa432-3850-4116-b4ca-2340a9fe979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/////wUA2gsAAAAAAAAAAAAAIAD///////////////8AAAD///////////////8DAAAAAgD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6/i7zLzERtGhwS02DtJ9PUEAAAAAAADAAAAAAADAAAAAwADAAAAAAADAAAABAADAAAAAAADAAAABAADAAEA////////BQAAAAMAEAALi8NinX7BkU+Q+M4iKhkBHQQAAAABAAMAAAACAAMAAAAEAAQABAD///////8FAAAABAAQAAuSk+KnxpxYT7NP1jUWkgyEBAAAAAIAAwAAAAMAAwAAAAEAAwAAAAIA////////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r+LvMvMRG0aHBLTYO0n09QREYXRhAAUAAAAAAk5hbWUADQAAAExpbmtEYXRhTGlzdAAQVmVyc2lvbgABAAAACUxhc3RXcml0ZQDH2F7XkQEAAAABAP////9wAHAAAAAFX2lkABAAAAAEi8NinX7BkU+Q+M4iKhkBHQNEYXRhABYAAAACUGVyc29uYWxJZAABAAAAAAACTmFtZQALAAAAUGVyc29uYWxJZAAQVmVyc2lvbgAAAAAACUxhc3RXcml0ZQBv16XkiQEAAAACAP////9hAGEAAAAFX2lkABAAAAAEkpPip8acWE+zT9Y1FpIMhAREYXRhAAUAAAAAAk5hbWUADQAAAExpbmtEYXRhTGlzdAAQVmVyc2lvbgAAAAAACUxhc3RXcml0ZQDG2F7X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E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BAAFAAAAAwAFAAAABAD///////8FAAAABAD///////8DAAEBAwAAAAMA////////DAAGUGVyc29uYWxJZF8wBAAAAAEABQAAAAIABQAAAAEABAAEAQMAAAAEAP///////w4ABkxpbmtEYXRhTGlzdF8wBAAAAAIABQAAAAAABQAAAAIABQAAAAAABQAAAAIABQAAAAAABQAAAAIA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4920030400670"/>
  <p:tag name="EMPOWERCHARTSPROPERTIES_B_LENGTH" val="24576"/>
  <p:tag name="DOWN_MIGRATION_INITIAL_LAYOUT_REQUIRED" val="9.2.99"/>
  <p:tag name="RUNTIME_ID" val="d7c822f5-416a-425a-8b0b-0c024dc48fa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77rQxMX5BFOk4DkusvKymUEAAAAAAADAAAAAAADAAAAAwADAAIA////////BQAAAAMAEAAL5F7zVjS+8UaMsKQSLeOJVQQAAAABAAMAAAACAAMAAAAEAAMAAAAAAP///////wQAAQD///////8FAAAABAAQAAtHXxrn/IYbRI7t+vnX7F/2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vutDExfkEU6TgOS6y8rKZQREYXRhAAUAAAAAAk5hbWUADQAAAExpbmtEYXRhTGlzdAAQVmVyc2lvbgABAAAACUxhc3RXcml0ZQBzP+8+jwEAAAABAP////9hAGEAAAAFX2lkABAAAAAE5F7zVjS+8UaMsKQSLeOJVQREYXRhAAUAAAAAAk5hbWUADQAAAExpbmtEYXRhTGlzdAAQVmVyc2lvbgAAAAAACUxhc3RXcml0ZQBwP+8+jwEAAAACAP////9wAHAAAAAFX2lkABAAAAAER18a5/yGG0SO7fr51+xf9gNEYXRhABYAAAACUGVyc29uYWxJZAABAAAAAAACTmFtZQALAAAAUGVyc29uYWxJZAAQVmVyc2lvbgAAAAAACUxhc3RXcml0ZQCLP+8+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IBAwAAAAQA////////DAAGUGVyc29uYWxJZF8wBAAAAAIABQAAAAI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03446178895955"/>
  <p:tag name="EMPOWERCHARTSPROPERTIES_B_LENGTH" val="24576"/>
  <p:tag name="DOWN_MIGRATION_INITIAL_LAYOUT_REQUIRED" val="9.2.99"/>
  <p:tag name="RUNTIME_ID" val="f06e3359-8379-47b6-9c22-633911c3113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wBAQEBAQEBAQEBAQEBAQMAAAAAAAAAAwAAAAMAAAAA/////wUAhgsAAAAAAAAAAAAAIAD///////////////8AAAD///////////////8DAAAAAgD///////8DAAAAAwD///////8DAAAAAwD///////8DAAAAAwD///////8DAAAAAwD///////8DAAAAAwD///////8DAAAAAwD///////8DAAAAAwD///////8DAAAAAw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6cjuW/0ZGRHnYGpcYlmfHMEAAAAAAADAAAAAAADAAAAAwADAAwA////////BQAAAAMAEAALATvmeftxJU2CXdwgO9SjcQQAAAABAAMAAAACAAMAAAAEAAMAAAAAAAMAAAAEAAMAAAAAAP///////wMAAAAAAP///////wMAAAAAAP///////wMAAAAAAP///////wMAAAAAAP///////wMAAAAAAP///////wMAAAAAAP///////wMAAAAAAP///////wMAAAAAAP///////wMAAAAAAP///////wQAAgD///////8FAAAABAAQAAs5B7rdTZ8iSp/E2+8I4ghKBAAAAAIAAwAAAAMAAwAAAAEA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pyO5b/RkZEedgalxiWZ8cwREYXRhAAUAAAAAAk5hbWUADQAAAExpbmtEYXRhTGlzdAAQVmVyc2lvbgABAAAACUxhc3RXcml0ZQCj217XkQEAAAABAP////9wAHAAAAAFX2lkABAAAAAEATvmeftxJU2CXdwgO9SjcQNEYXRhABYAAAACUGVyc29uYWxJZAABAAAAAAACTmFtZQALAAAAUGVyc29uYWxJZAAQVmVyc2lvbgAAAAAACUxhc3RXcml0ZQCB0aXkiQEAAAACAP////9hAGEAAAAFX2lkABAAAAAEOQe63U2fIkqfxNvvCOIISgREYXRhAAUAAAAAAk5hbWUADQAAAExpbmtEYXRhTGlzdAAQVmVyc2lvbgAAAAAACUxhc3RXcml0ZQCj217X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OCwAAAAAAAAAAAAAgAf///////////////wAAAP///////////////wUAAAAEAP///////wUAAAAEAP///////wUAAAADAP///////wUAAAADAP///////wUAAAADAP///////wUAAAADAP///////wUAAAADAP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BAAFAAAAAwADAAwBAwAAAAMA////////DAAGUGVyc29uYWxJZF8wBAAAAAEABQAAAAIABQAAAAEABQAAAAQA////////BQAAAAAA////////BQAAAAAA////////BQAAAAAA////////BQAAAAAA////////BQAAAAAA////////BQAAAAAA////////BQAAAAAA////////BQAAAAAA////////BQAAAAAA////////BQAAAAAA////////BAACAQMAAAAEAP///////w4ABkxpbmtEYXRhTGlzdF8wBAAAAAIABQAAAAAABQ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4920037781267"/>
  <p:tag name="EMPOWERCHARTSPROPERTIES_B_LENGTH" val="24576"/>
  <p:tag name="DOWN_MIGRATION_INITIAL_LAYOUT_REQUIRED" val="9.2.99"/>
  <p:tag name="RUNTIME_ID" val="e64d5c58-97f8-486c-ae11-e9a233eec3a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/////wUAFg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5y8WV+SGyZAgPsOI1JiBK0EAAAAAAADAAAAAAADAAAAAwADAAEA////////BQAAAAMAEAALhE6sYiX7fkGP6mxdm16+7gQAAAABAAMAAAACAAMAAAAEAAQAAQD///////8FAAAABAAQAAszMa7ipdgZRJuf3W/boZm3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nLxZX5IbJkCA+w4jUmIErQREYXRhAAUAAAAAAk5hbWUADQAAAExpbmtEYXRhTGlzdAAQVmVyc2lvbgAAAAAACUxhc3RXcml0ZQDg2l7XkQEAAAABAP////9hAGEAAAAFX2lkABAAAAAEhE6sYiX7fkGP6mxdm16+7gREYXRhAAUAAAAAAk5hbWUADQAAAExpbmtEYXRhTGlzdAAQVmVyc2lvbgABAAAACUxhc3RXcml0ZQDi2l7XkQEAAAACAP////9wAHAAAAAFX2lkABAAAAAEMzGu4qXYGUSbn91v26GZtwNEYXRhABYAAAACUGVyc29uYWxJZAABAAAAAAACTmFtZQALAAAAUGVyc29uYWxJZAAQVmVyc2lvbgAAAAAACUxhc3RXcml0ZQBOyaXki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4920035917583"/>
  <p:tag name="EMPOWERCHARTSPROPERTIES_B_LENGTH" val="24576"/>
  <p:tag name="DOWN_MIGRATION_INITIAL_LAYOUT_REQUIRED" val="9.2.99"/>
  <p:tag name="RUNTIME_ID" val="1a029d57-2c5f-4294-b4b9-9dd62bcb47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27AUBjDc89CuykpYPRuDu4EAAAAAAADAAAAAAADAAAAAwADAAAAAAADAAAAAwADAAIA////////BQAAAAMAEAALp+ZdclIuCk6u+mNYSeQsMAQAAAABAAMAAAACAAMAAAAEAAMAAAACAP///////wQAAQD///////8FAAAABAAQAAs2zPjmT5m0TKNmDC7bBfA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bsBQGMNzz0K7KSlg9G4O7gREYXRhAAUAAAAAAk5hbWUADQAAAExpbmtEYXRhTGlzdAAQVmVyc2lvbgAAAAAACUxhc3RXcml0ZQBJ217XkQEAAAABAP////9hAGEAAAAFX2lkABAAAAAEp+ZdclIuCk6u+mNYSeQsMAREYXRhAAUAAAAAAk5hbWUADQAAAExpbmtEYXRhTGlzdAAQVmVyc2lvbgABAAAACUxhc3RXcml0ZQBK217XkQEAAAACAP////9wAHAAAAAFX2lkABAAAAAENsz45k+ZtEyjZgwu2wXwJQNEYXRhABYAAAACUGVyc29uYWxJZAABAAAAAAACTmFtZQALAAAAUGVyc29uYWxJZAAQVmVyc2lvbgAAAAAACUxhc3RXcml0ZQBI0aXki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IBAwAAAAMA////////DgAGTGlua0RhdGFMaXN0XzEEAAAAAQAFAAAAAgAFAAAABAAFAAAAAg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4920036847788"/>
  <p:tag name="EMPOWERCHARTSPROPERTIES_B_LENGTH" val="24576"/>
  <p:tag name="DOWN_MIGRATION_INITIAL_LAYOUT_REQUIRED" val="9.2.99"/>
  <p:tag name="RUNTIME_ID" val="261251fd-b56a-4918-b0f5-24560ab18c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Ag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6GSBQECPahOrDHZZ7G9qFcEAAAAAAADAAAAAAADAAAAAwADAAEA////////BQAAAAMAEAALp7t3iv6vdEGQllA0MFE88QQAAAABAAMAAAACAAMAAAAEAAQAAwD///////8FAAAABAAQAAtsIAD9VC3sRZFhx9/RxrK/BAAAAAIAAwAAAAMAAwAAAAE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oZIFAQI9qE6sMdlnsb2oVwREYXRhAAUAAAAAAk5hbWUADQAAAExpbmtEYXRhTGlzdAAQVmVyc2lvbgABAAAACUxhc3RXcml0ZQCPyV7XkQEAAAABAP////9wAHAAAAAFX2lkABAAAAAEp7t3iv6vdEGQllA0MFE88QNEYXRhABYAAAACUGVyc29uYWxJZAABAAAAAAACTmFtZQALAAAAUGVyc29uYWxJZAAQVmVyc2lvbgAAAAAACUxhc3RXcml0ZQCIyaXkiQEAAAACAP////9hAGEAAAAFX2lkABAAAAAEbCAA/VQt7EWRYcff0cayvwREYXRhAAUAAAAAAk5hbWUADQAAAExpbmtEYXRhTGlzdAAQVmVyc2lvbgAAAAAACUxhc3RXcml0ZQASyV7X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BAAFAAAAAwADAAEBAwAAAAMA////////DAAGUGVyc29uYWxJZF8wBAAAAAEABQAAAAIABQAAAAEABAADAQMAAAAEAP///////w4ABkxpbmtEYXRhTGlzdF8wBAAAAAIABQAAAAAABQAAAAIA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4919991672942"/>
  <p:tag name="EMPOWERCHARTSPROPERTIES_B_LENGTH" val="24576"/>
  <p:tag name="DOWN_MIGRATION_INITIAL_LAYOUT_REQUIRED" val="9.2.99"/>
  <p:tag name="RUNTIME_ID" val="277b5ead-a6f4-43dd-b276-a9559fb2b84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/////wUAqgsAAAAAAAAAAAAAIAD///////////////8AAAD///////////////8DAAAABAD///////8DAAAABA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UAAAACABAAC2Ogwj9TZt5FpNGsR/WVcAsEAAAAAAADAAAABAADAAAAAwADAAAABAADAAAAAwADAAAAAAADAAAAAwADAAAAAAADAAAAAwADAAAAAAADAAAAAwADAAUA////////BQAAAAMAEAALCntnb4+An0miBB25ozw3GgQAAAABAAMAAAACAAMAAAABAAMAAAACAP///////wMAAAACAP///////wMAAAACAP///////wMAAAACAP///////wQAAgD///////8FAAAABAAQAAtsNwEuBC15TYfK7Xifbjyu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6DCP1Nm3kWk0axH9ZVwCwREYXRhAAUAAAAAAk5hbWUADQAAAExpbmtEYXRhTGlzdAAQVmVyc2lvbgABAAAACUxhc3RXcml0ZQAlksHrkQEAAAABAP////9hAGEAAAAFX2lkABAAAAAECntnb4+An0miBB25ozw3GgREYXRhAAUAAAAAAk5hbWUADQAAAExpbmtEYXRhTGlzdAAQVmVyc2lvbgAAAAAACUxhc3RXcml0ZQAlksHrkQEAAAACAP////9wAHAAAAAFX2lkABAAAAAEbDcBLgQteU2Hyu14n248rgNEYXRhABYAAAACUGVyc29uYWxJZAABAAAAAAACTmFtZQALAAAAUGVyc29uYWxJZAAQVmVyc2lvbgAAAAAACUxhc3RXcml0ZQA6ks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yCwAAAAAAAAAAAAAgAf///////////////wAAAP////////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UBAwAAAAIA////////DgAGTGlua0RhdGFMaXN0XzEEAAAAAAAFAAAAAwAFAAAABAAFAAAAAwAFAAAABAAFAAAAAwD///////8FAAAAAwD///////8FAAAAAwD///////8DAAUBAwAAAAMA////////DgAGTGlua0RhdGFMaXN0XzAEAAAAAQAFAAAAAAAFAAAAAgAFAAAAAAAFAAAAAgAFAAAAAAAFAAAAAgAFAAAAAAAFAAAAAgAFAAAAAAAFAAAAAgAEAAIBAwAAAAQA////////DAAGUGVyc29uYWxJZF8wBAAAAAIABQAAAAIABQAAAAEABQ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3591370"/>
  <p:tag name="EMPOWERCHARTSPROPERTIES_B_LENGTH" val="24576"/>
  <p:tag name="DOWN_MIGRATION_INITIAL_LAYOUT_REQUIRED" val="9.2.99"/>
  <p:tag name="RUNTIME_ID" val="cca5e4e9-853f-4996-b094-303bac8354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MAAAAAAAAAAwAAAAMAAAAA/////wUAqgsAAAAAAAAAAAAAIAD///////////////8AAAD///////////////8DAAAAAgD///////8DAAAAAg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1EC8TiJ9xpFuJOKdfxhmjIEAAAAAAADAAAAAAADAAAABAADAAAAAAADAAAABAADAAQA////////BQAAAAMAEAALlPUjl8fYtkG2KR1uljpMjQQAAAABAAMAAAAEAAMAAAABAAMAAAAEAP///////wMAAAAEAP///////wMAAAAEAP///////wQABgD///////8FAAAABAAQAAscCWxhHNvQQLTTsIPqKdyyBAAAAAIAAwAAAAIAAwAAAAMAAwAAAAIAAwAAAAMAAwAAAAAAAwAAAAMAAwAAAAA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QLxOIn3GkW4k4p1/GGaMgREYXRhAAUAAAAAAk5hbWUADQAAAExpbmtEYXRhTGlzdAAQVmVyc2lvbgAAAAAACUxhc3RXcml0ZQCMkMHrkQEAAAABAP////9hAGEAAAAFX2lkABAAAAAElPUjl8fYtkG2KR1uljpMjQREYXRhAAUAAAAAAk5hbWUADQAAAExpbmtEYXRhTGlzdAAQVmVyc2lvbgABAAAACUxhc3RXcml0ZQCNkMHrkQEAAAACAP////9wAHAAAAAFX2lkABAAAAAEHAlsYRzb0EC007CD6incsgNEYXRhABYAAAACUGVyc29uYWxJZAABAAAAAAACTmFtZQALAAAAUGVyc29uYWxJZAAQVmVyc2lvbgAAAAAACUxhc3RXcml0ZQC1kM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QBAwAAAAMA////////DgAGTGlua0RhdGFMaXN0XzEEAAAAAQAFAAAAAgAFAAAABAAFAAAAAgAFAAAABAAFAAAAAAD///////8FAAAAAAD///////8EAAIBAwAAAAQA////////DAAGUGVyc29uYWxJZF8wBAAAAAIABQAAAAM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69690810"/>
  <p:tag name="EMPOWERCHARTSPROPERTIES_B_LENGTH" val="24576"/>
  <p:tag name="DOWN_MIGRATION_INITIAL_LAYOUT_REQUIRED" val="9.2.99"/>
  <p:tag name="RUNTIME_ID" val="a2b6f80d-429f-411f-87ac-95926f5048f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MAAAAAAAAAAwAAAAMAAAAA/////wUA/gsAAAAAAAAAAAAAIAD///////////////8AAAD///////////////8DAAAABA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2XQSLt2agNPuM3lvYwefBIEAAAAAAADAAAABAADAAAAAwADAAAAAAD///////8DAAAAAAD///////8DAAEA////////BQAAAAMAEAALjZ5p+21QkEe++Q73ztXq/gQAAAABAAMAAAACAAMAAAABAAQAAQD///////8FAAAABAAQAAsSjIOXJyZ8SZVq713c+8R/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ZdBIu3ZqA0+4zeW9jB58EgREYXRhAAUAAAAAAk5hbWUADQAAAExpbmtEYXRhTGlzdAAQVmVyc2lvbgABAAAACUxhc3RXcml0ZQDakMHrkQEAAAABAP////9hAGEAAAAFX2lkABAAAAAEjZ5p+21QkEe++Q73ztXq/gREYXRhAAUAAAAAAk5hbWUADQAAAExpbmtEYXRhTGlzdAAQVmVyc2lvbgAAAAAACUxhc3RXcml0ZQDZkMHrkQEAAAACAP////9wAHAAAAAFX2lkABAAAAAEEoyDlycmfEmVau9d3PvEfwNEYXRhABYAAAACUGVyc29uYWxJZAABAAAAAAACTmFtZQALAAAAUGVyc29uYWxJZAAQVmVyc2lvbgAAAAAACUxhc3RXcml0ZQDxkM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KCwAAAAAAAAAAAAAgAf///////////////wAAAP///////////////wUAAAADAP///////wUAAAACAP///////wUAAAAC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YBAwAAAAQA////////DAAGUGVyc29uYWxJZF8wBAAAAAIABQAAAAIABQAAAAEABQAAAAIA////////BQAAAAIA////////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0279159"/>
  <p:tag name="EMPOWERCHARTSPROPERTIES_B_LENGTH" val="24576"/>
  <p:tag name="DOWN_MIGRATION_INITIAL_LAYOUT_REQUIRED" val="9.2.99"/>
  <p:tag name="RUNTIME_ID" val="eda304c0-9e96-47de-b7e1-fef0a5d5ae3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q0TCom1IRKiTSxBcEYK88EAAAAAAADAAAABAADAAAAAwADAAEA////////BQAAAAMAEAALBDRzmHZPXE2Sz6CxAZ2wSQQAAAABAAMAAAACAAMAAAABAAQAAgD///////8FAAAABAAQAAsbEXIVopZpSJAiny9WDF3A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rRMKibUhEqJNLEFwRgrzwREYXRhAAUAAAAAAk5hbWUADQAAAExpbmtEYXRhTGlzdAAQVmVyc2lvbgAAAAAACUxhc3RXcml0ZQAYkcHrkQEAAAABAP////9hAGEAAAAFX2lkABAAAAAEBDRzmHZPXE2Sz6CxAZ2wSQREYXRhAAUAAAAAAk5hbWUADQAAAExpbmtEYXRhTGlzdAAQVmVyc2lvbgABAAAACUxhc3RXcml0ZQAZkcHrkQEAAAACAP////9wAHAAAAAFX2lkABAAAAAEGxFyFaKWaUiQIp8vVgxdwANEYXRhABYAAAACUGVyc29uYWxJZAABAAAAAAACTmFtZQALAAAAUGVyc29uYWxJZAAQVmVyc2lvbgAAAAAACUxhc3RXcml0ZQA3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EBAwAAAAMA////////DgAGTGlua0RhdGFMaXN0XzEEAAAAAQAFAAAAAgAFAAAABAAEAAQBAwAAAAQA////////DAAGUGVyc29uYWxJZF8wBAAAAAIABQAAAAMABQAAAAEA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0976212"/>
  <p:tag name="EMPOWERCHARTSPROPERTIES_B_LENGTH" val="24576"/>
  <p:tag name="DOWN_MIGRATION_INITIAL_LAYOUT_REQUIRED" val="9.2.99"/>
  <p:tag name="RUNTIME_ID" val="941b37ea-3cfe-4795-bab5-4a35d43058a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/////wUAFgwAAAAAAAAAAAAAIAD///////////////8AAAD////////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Rk5IDqhVVGu9TYtBbl8GwEAAAAAAADAAAABAADAAAAAwADAAEA////////BQAAAAMAEAALC7Chjaz/5EG/ZHAng9mp+AQAAAABAAMAAAACAAMAAAABAAQAAQD///////8FAAAABAAQAAseL1YxDdd+Q5ZmNekgoXt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RGTkgOqFVUa71Ni0FuXwbAREYXRhAAUAAAAAAk5hbWUADQAAAExpbmtEYXRhTGlzdAAQVmVyc2lvbgABAAAACUxhc3RXcml0ZQBZkcHrkQEAAAABAP////9hAGEAAAAFX2lkABAAAAAEC7Chjaz/5EG/ZHAng9mp+AREYXRhAAUAAAAAAk5hbWUADQAAAExpbmtEYXRhTGlzdAAQVmVyc2lvbgAAAAAACUxhc3RXcml0ZQBZkcHrkQEAAAACAP////9wAHAAAAAFX2lkABAAAAAEHi9WMQ3XfkOWZjXpIKF7VANEYXRhABYAAAACUGVyc29uYWxJZAABAAAAAAACTmFtZQALAAAAUGVyc29uYWxJZAAQVmVyc2lvbgAAAAAACUxhc3RXcml0ZQBs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IBAwAAAAQA////////DAAGUGVyc29uYWxJZF8wBAAAAAIABQAAAAIABQAAAAEA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1543522"/>
  <p:tag name="EMPOWERCHARTSPROPERTIES_B_LENGTH" val="24576"/>
  <p:tag name="DOWN_MIGRATION_INITIAL_LAYOUT_REQUIRED" val="9.2.99"/>
  <p:tag name="RUNTIME_ID" val="cdf1f847-f4b7-42cf-88cb-c32bb01b3db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MAAAAAAAAAAwAAAAMAAAAA/////wUAzgsAAAAAAAAAAAAAIAD///////////////8AAAD///////////////8DAAAABA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1sbIyPyvwZEgSXTuJSh5o8EAAAAAAADAAAABAADAAAAAwADAAMA////////BQAAAAMAEAALtwGsXb9ocEaPURHW5AekfQQAAAABAAMAAAACAAMAAAABAAMAAAAEAP///////wMAAAAEAP///////wQABQD///////8FAAAABAAQAAvkQ/0UcllZQ4OWiKOuvX+gBAAAAAIAAwAAAAAAAwAAAAIAAwAAAAAAAwAAAAMAAwAAAAA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WxsjI/K/BkSBJdO4lKHmjwREYXRhAAUAAAAAAk5hbWUADQAAAExpbmtEYXRhTGlzdAAQVmVyc2lvbgABAAAACUxhc3RXcml0ZQCokcHrkQEAAAABAP////9hAGEAAAAFX2lkABAAAAAEtwGsXb9ocEaPURHW5AekfQREYXRhAAUAAAAAAk5hbWUADQAAAExpbmtEYXRhTGlzdAAQVmVyc2lvbgAAAAAACUxhc3RXcml0ZQCUkcHrkQEAAAACAP////9wAHAAAAAFX2lkABAAAAAE5EP9FHJZWUODloijrr1/oANEYXRhABYAAAACUGVyc29uYWxJZAABAAAAAAACTmFtZQALAAAAUGVyc29uYWxJZAAQVmVyc2lvbgAAAAAACUxhc3RXcml0ZQC9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MBAwAAAAMA////////DgAGTGlua0RhdGFMaXN0XzAEAAAAAQAFAAAAAAAFAAAAAgAFAAAAAAD///////8FAAAAAAD///////8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2343667"/>
  <p:tag name="EMPOWERCHARTSPROPERTIES_B_LENGTH" val="24576"/>
  <p:tag name="DOWN_MIGRATION_INITIAL_LAYOUT_REQUIRED" val="9.2.99"/>
  <p:tag name="RUNTIME_ID" val="ae590e11-a3f3-4576-90fc-efb21d948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6p8BxkJPNROm++MrWxG2x0EAAAAAAADAAAAAAADAAAAAwADAAAAAAADAAAABAADAAEA////////BQAAAAMAEAALbb8qnUzDUUq6DAPDe4SgQgQAAAABAAMAAAACAAMAAAAEAAQAAwD///////8FAAAABAAQAAsqSRf6XAuLRIYsHm4wm6XPBAAAAAIAAwAAAAMAAwAAAAE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qnwHGQk81E6b74ytbEbbHQREYXRhAAUAAAAAAk5hbWUADQAAAExpbmtEYXRhTGlzdAAQVmVyc2lvbgAAAAAACUxhc3RXcml0ZQBJx/qfjwEAAAABAP////9hAGEAAAAFX2lkABAAAAAEbb8qnUzDUUq6DAPDe4SgQgREYXRhAAUAAAAAAk5hbWUADQAAAExpbmtEYXRhTGlzdAAQVmVyc2lvbgABAAAACUxhc3RXcml0ZQBKx/qfjwEAAAACAP////9wAHAAAAAFX2lkABAAAAAEKkkX+lwLi0SGLB5uMJulzwNEYXRhABYAAAACUGVyc29uYWxJZAABAAAAAAACTmFtZQALAAAAUGVyc29uYWxJZAAQVmVyc2lvbgAAAAAACUxhc3RXcml0ZQBnx/qf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19727635159092"/>
  <p:tag name="EMPOWERCHARTSPROPERTIES_B_LENGTH" val="24576"/>
  <p:tag name="DOWN_MIGRATION_INITIAL_LAYOUT_REQUIRED" val="9.2.99"/>
  <p:tag name="RUNTIME_ID" val="3238f02d-c838-4d92-b09b-2f7e20bf20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/////wUAtgsAAAAAAAAAAAAAIAD///////////////8AAAD///////////////8DAAAAAgD///////8DAAAAAgD///////8DAAAAAwD///////8DAAAAAwD///////8DAAAAAw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7WLUVQrsrBBoFGjvJkv7tUEAAAAAAADAAAAAAADAAAAAwADAAAAAAADAAAAAwADAAgA////////BQAAAAMAEAALB6eeWw2Tmkm9wWYVsaBHPgQAAAABAAMAAAACAAMAAAAEAAMAAAACAP///////wMAAAAAAP///////wMAAAAAAP///////wMAAAAAAP///////wMAAAAAAP///////wMAAAAAAP///////wMAAAAAAP///////wQAAQD///////8FAAAABAAQAAtJ3o3m7W+BQaKMjfcLyz8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tYtRVCuysEGgUaO8mS/u1QREYXRhAAUAAAAAAk5hbWUADQAAAExpbmtEYXRhTGlzdAAQVmVyc2lvbgAAAAAACUxhc3RXcml0ZQDnkcHrkQEAAAABAP////9hAGEAAAAFX2lkABAAAAAEB6eeWw2Tmkm9wWYVsaBHPgREYXRhAAUAAAAAAk5hbWUADQAAAExpbmtEYXRhTGlzdAAQVmVyc2lvbgABAAAACUxhc3RXcml0ZQDpkcHrkQEAAAACAP////9wAHAAAAAFX2lkABAAAAAESd6N5u1vgUGijI33C8s/CANEYXRhABYAAAACUGVyc29uYWxJZAABAAAAAAACTmFtZQALAAAAUGVyc29uYWxJZAAQVmVyc2lvbgAAAAAACUxhc3RXcml0ZQD9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mCwAAAAAAAAAAAAAgAf///////////////wAAAP///////////////wUAAAACAP///////wUAAAACAP///////wUAAAADAP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gBAwAAAAMA////////DgAGTGlua0RhdGFMaXN0XzEEAAAAAQAFAAAAAgAFAAAABAAFAAAAAgAFAAAABAAFAAAAAAAFAAAABAAFAAAAAAD///////8FAAAAAAD///////8FAAAAAAD///////8FAAAAAAD///////8FAAAAAAD///////8EAAMBAwAAAAQA////////DAAGUGVyc29uYWxJZF8wBAAAAAIABQAAAAMABQAAAAEABQAAAAMA////////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2962455"/>
  <p:tag name="EMPOWERCHARTSPROPERTIES_B_LENGTH" val="24576"/>
  <p:tag name="DOWN_MIGRATION_INITIAL_LAYOUT_REQUIRED" val="9.2.99"/>
  <p:tag name="RUNTIME_ID" val="a351805a-4f3f-41c3-a17f-2ea05a0c9d8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MAAAAAAAAAAwAAAAMAAAAA/////wUAqgsAAAAAAAAAAAAAIAD///////////////8AAAD///////////////8DAAAAAgD///////8DAAAAAg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1EC8TiJ9xpFuJOKdfxhmjIEAAAAAAADAAAAAAADAAAABAADAAAAAAADAAAABAADAAQA////////BQAAAAMAEAALlPUjl8fYtkG2KR1uljpMjQQAAAABAAMAAAAEAAMAAAABAAMAAAAEAP///////wMAAAAEAP///////wMAAAAEAP///////wQABgD///////8FAAAABAAQAAscCWxhHNvQQLTTsIPqKdyyBAAAAAIAAwAAAAIAAwAAAAMAAwAAAAIAAwAAAAMAAwAAAAAAAwAAAAMAAwAAAAA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QLxOIn3GkW4k4p1/GGaMgREYXRhAAUAAAAAAk5hbWUADQAAAExpbmtEYXRhTGlzdAAQVmVyc2lvbgAAAAAACUxhc3RXcml0ZQCMkMHrkQEAAAABAP////9hAGEAAAAFX2lkABAAAAAElPUjl8fYtkG2KR1uljpMjQREYXRhAAUAAAAAAk5hbWUADQAAAExpbmtEYXRhTGlzdAAQVmVyc2lvbgABAAAACUxhc3RXcml0ZQCNkMHrkQEAAAACAP////9wAHAAAAAFX2lkABAAAAAEHAlsYRzb0EC007CD6incsgNEYXRhABYAAAACUGVyc29uYWxJZAABAAAAAAACTmFtZQALAAAAUGVyc29uYWxJZAAQVmVyc2lvbgAAAAAACUxhc3RXcml0ZQC1kM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QBAwAAAAMA////////DgAGTGlua0RhdGFMaXN0XzEEAAAAAQAFAAAAAgAFAAAABAAFAAAAAgAFAAAABAAFAAAAAAD///////8FAAAAAAD///////8EAAIBAwAAAAQA////////DAAGUGVyc29uYWxJZF8wBAAAAAIABQAAAAM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69690810"/>
  <p:tag name="EMPOWERCHARTSPROPERTIES_B_LENGTH" val="24576"/>
  <p:tag name="DOWN_MIGRATION_INITIAL_LAYOUT_REQUIRED" val="9.2.99"/>
  <p:tag name="RUNTIME_ID" val="f448cdd7-923f-442d-837a-b0fe5c879a5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MAAAAAAAAAAwAAAAMAAAAA/////wUA/gsAAAAAAAAAAAAAIAD///////////////8AAAD///////////////8DAAAABA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2XQSLt2agNPuM3lvYwefBIEAAAAAAADAAAABAADAAAAAwADAAAAAAD///////8DAAAAAAD///////8DAAEA////////BQAAAAMAEAALjZ5p+21QkEe++Q73ztXq/gQAAAABAAMAAAACAAMAAAABAAQAAQD///////8FAAAABAAQAAsSjIOXJyZ8SZVq713c+8R/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ZdBIu3ZqA0+4zeW9jB58EgREYXRhAAUAAAAAAk5hbWUADQAAAExpbmtEYXRhTGlzdAAQVmVyc2lvbgABAAAACUxhc3RXcml0ZQDakMHrkQEAAAABAP////9hAGEAAAAFX2lkABAAAAAEjZ5p+21QkEe++Q73ztXq/gREYXRhAAUAAAAAAk5hbWUADQAAAExpbmtEYXRhTGlzdAAQVmVyc2lvbgAAAAAACUxhc3RXcml0ZQDZkMHrkQEAAAACAP////9wAHAAAAAFX2lkABAAAAAEEoyDlycmfEmVau9d3PvEfwNEYXRhABYAAAACUGVyc29uYWxJZAABAAAAAAACTmFtZQALAAAAUGVyc29uYWxJZAAQVmVyc2lvbgAAAAAACUxhc3RXcml0ZQDxkM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KCwAAAAAAAAAAAAAgAf///////////////wAAAP///////////////wUAAAADAP///////wUAAAACAP///////wUAAAAC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YBAwAAAAQA////////DAAGUGVyc29uYWxJZF8wBAAAAAIABQAAAAIABQAAAAEABQAAAAIA////////BQAAAAIA////////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0279159"/>
  <p:tag name="EMPOWERCHARTSPROPERTIES_B_LENGTH" val="24576"/>
  <p:tag name="DOWN_MIGRATION_INITIAL_LAYOUT_REQUIRED" val="9.2.99"/>
  <p:tag name="RUNTIME_ID" val="40184820-020e-44a6-968b-9c1667f2cac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q0TCom1IRKiTSxBcEYK88EAAAAAAADAAAABAADAAAAAwADAAEA////////BQAAAAMAEAALBDRzmHZPXE2Sz6CxAZ2wSQQAAAABAAMAAAACAAMAAAABAAQAAgD///////8FAAAABAAQAAsbEXIVopZpSJAiny9WDF3A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rRMKibUhEqJNLEFwRgrzwREYXRhAAUAAAAAAk5hbWUADQAAAExpbmtEYXRhTGlzdAAQVmVyc2lvbgAAAAAACUxhc3RXcml0ZQAYkcHrkQEAAAABAP////9hAGEAAAAFX2lkABAAAAAEBDRzmHZPXE2Sz6CxAZ2wSQREYXRhAAUAAAAAAk5hbWUADQAAAExpbmtEYXRhTGlzdAAQVmVyc2lvbgABAAAACUxhc3RXcml0ZQAZkcHrkQEAAAACAP////9wAHAAAAAFX2lkABAAAAAEGxFyFaKWaUiQIp8vVgxdwANEYXRhABYAAAACUGVyc29uYWxJZAABAAAAAAACTmFtZQALAAAAUGVyc29uYWxJZAAQVmVyc2lvbgAAAAAACUxhc3RXcml0ZQA3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EBAwAAAAMA////////DgAGTGlua0RhdGFMaXN0XzEEAAAAAQAFAAAAAgAFAAAABAAEAAQBAwAAAAQA////////DAAGUGVyc29uYWxJZF8wBAAAAAIABQAAAAMABQAAAAEA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0976212"/>
  <p:tag name="EMPOWERCHARTSPROPERTIES_B_LENGTH" val="24576"/>
  <p:tag name="DOWN_MIGRATION_INITIAL_LAYOUT_REQUIRED" val="9.2.99"/>
  <p:tag name="RUNTIME_ID" val="46b6e9c3-d230-4d7f-9aa1-eef993e8ae3f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/////wUAFgwAAAAAAAAAAAAAIAD///////////////8AAAD////////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Rk5IDqhVVGu9TYtBbl8GwEAAAAAAADAAAABAADAAAAAwADAAEA////////BQAAAAMAEAALC7Chjaz/5EG/ZHAng9mp+AQAAAABAAMAAAACAAMAAAABAAQAAQD///////8FAAAABAAQAAseL1YxDdd+Q5ZmNekgoXt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RGTkgOqFVUa71Ni0FuXwbAREYXRhAAUAAAAAAk5hbWUADQAAAExpbmtEYXRhTGlzdAAQVmVyc2lvbgABAAAACUxhc3RXcml0ZQBZkcHrkQEAAAABAP////9hAGEAAAAFX2lkABAAAAAEC7Chjaz/5EG/ZHAng9mp+AREYXRhAAUAAAAAAk5hbWUADQAAAExpbmtEYXRhTGlzdAAQVmVyc2lvbgAAAAAACUxhc3RXcml0ZQBZkcHrkQEAAAACAP////9wAHAAAAAFX2lkABAAAAAEHi9WMQ3XfkOWZjXpIKF7VANEYXRhABYAAAACUGVyc29uYWxJZAABAAAAAAACTmFtZQALAAAAUGVyc29uYWxJZAAQVmVyc2lvbgAAAAAACUxhc3RXcml0ZQBs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IBAwAAAAQA////////DAAGUGVyc29uYWxJZF8wBAAAAAIABQAAAAIABQAAAAEA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1543522"/>
  <p:tag name="EMPOWERCHARTSPROPERTIES_B_LENGTH" val="24576"/>
  <p:tag name="DOWN_MIGRATION_INITIAL_LAYOUT_REQUIRED" val="9.2.99"/>
  <p:tag name="RUNTIME_ID" val="8777f48b-383a-4bca-96a9-7e43a8fe0b9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MAAAAAAAAAAwAAAAMAAAAA/////wUAzgsAAAAAAAAAAAAAIAD///////////////8AAAD///////////////8DAAAABA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1sbIyPyvwZEgSXTuJSh5o8EAAAAAAADAAAABAADAAAAAwADAAMA////////BQAAAAMAEAALtwGsXb9ocEaPURHW5AekfQQAAAABAAMAAAACAAMAAAABAAMAAAAEAP///////wMAAAAEAP///////wQABQD///////8FAAAABAAQAAvkQ/0UcllZQ4OWiKOuvX+gBAAAAAIAAwAAAAAAAwAAAAIAAwAAAAAAAwAAAAMAAwAAAAA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WxsjI/K/BkSBJdO4lKHmjwREYXRhAAUAAAAAAk5hbWUADQAAAExpbmtEYXRhTGlzdAAQVmVyc2lvbgABAAAACUxhc3RXcml0ZQCokcHrkQEAAAABAP////9hAGEAAAAFX2lkABAAAAAEtwGsXb9ocEaPURHW5AekfQREYXRhAAUAAAAAAk5hbWUADQAAAExpbmtEYXRhTGlzdAAQVmVyc2lvbgAAAAAACUxhc3RXcml0ZQCUkcHrkQEAAAACAP////9wAHAAAAAFX2lkABAAAAAE5EP9FHJZWUODloijrr1/oANEYXRhABYAAAACUGVyc29uYWxJZAABAAAAAAACTmFtZQALAAAAUGVyc29uYWxJZAAQVmVyc2lvbgAAAAAACUxhc3RXcml0ZQC9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MBAwAAAAMA////////DgAGTGlua0RhdGFMaXN0XzAEAAAAAQAFAAAAAAAFAAAAAgAFAAAAAAD///////8FAAAAAAD///////8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2343667"/>
  <p:tag name="EMPOWERCHARTSPROPERTIES_B_LENGTH" val="24576"/>
  <p:tag name="DOWN_MIGRATION_INITIAL_LAYOUT_REQUIRED" val="9.2.99"/>
  <p:tag name="RUNTIME_ID" val="a9d16df3-cadd-42e0-801f-b56908112ab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/////wUAtgsAAAAAAAAAAAAAIAD///////////////8AAAD///////////////8DAAAAAgD///////8DAAAAAgD///////8DAAAAAwD///////8DAAAAAwD///////8DAAAAAw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7WLUVQrsrBBoFGjvJkv7tUEAAAAAAADAAAAAAADAAAAAwADAAAAAAADAAAAAwADAAgA////////BQAAAAMAEAALB6eeWw2Tmkm9wWYVsaBHPgQAAAABAAMAAAACAAMAAAAEAAMAAAACAP///////wMAAAAAAP///////wMAAAAAAP///////wMAAAAAAP///////wMAAAAAAP///////wMAAAAAAP///////wMAAAAAAP///////wQAAQD///////8FAAAABAAQAAtJ3o3m7W+BQaKMjfcLyz8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tYtRVCuysEGgUaO8mS/u1QREYXRhAAUAAAAAAk5hbWUADQAAAExpbmtEYXRhTGlzdAAQVmVyc2lvbgAAAAAACUxhc3RXcml0ZQDnkcHrkQEAAAABAP////9hAGEAAAAFX2lkABAAAAAEB6eeWw2Tmkm9wWYVsaBHPgREYXRhAAUAAAAAAk5hbWUADQAAAExpbmtEYXRhTGlzdAAQVmVyc2lvbgABAAAACUxhc3RXcml0ZQDpkcHrkQEAAAACAP////9wAHAAAAAFX2lkABAAAAAESd6N5u1vgUGijI33C8s/CANEYXRhABYAAAACUGVyc29uYWxJZAABAAAAAAACTmFtZQALAAAAUGVyc29uYWxJZAAQVmVyc2lvbgAAAAAACUxhc3RXcml0ZQD9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mCwAAAAAAAAAAAAAgAf///////////////wAAAP///////////////wUAAAACAP///////wUAAAACAP///////wUAAAADAP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gBAwAAAAMA////////DgAGTGlua0RhdGFMaXN0XzEEAAAAAQAFAAAAAgAFAAAABAAFAAAAAgAFAAAABAAFAAAAAAAFAAAABAAFAAAAAAD///////8FAAAAAAD///////8FAAAAAAD///////8FAAAAAAD///////8FAAAAAAD///////8EAAMBAwAAAAQA////////DAAGUGVyc29uYWxJZF8wBAAAAAIABQAAAAMABQAAAAEABQAAAAMA////////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2962455"/>
  <p:tag name="EMPOWERCHARTSPROPERTIES_B_LENGTH" val="24576"/>
  <p:tag name="DOWN_MIGRATION_INITIAL_LAYOUT_REQUIRED" val="9.2.99"/>
  <p:tag name="RUNTIME_ID" val="8f5d17f8-ef4a-4aa3-ab72-00e60650c4a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MAAAAAAAAAAwAAAAMAAAAA/////wUAqgsAAAAAAAAAAAAAIAD///////////////8AAAD///////////////8DAAAAAgD///////8DAAAAAg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1EC8TiJ9xpFuJOKdfxhmjIEAAAAAAADAAAAAAADAAAABAADAAAAAAADAAAABAADAAQA////////BQAAAAMAEAALlPUjl8fYtkG2KR1uljpMjQQAAAABAAMAAAAEAAMAAAABAAMAAAAEAP///////wMAAAAEAP///////wMAAAAEAP///////wQABgD///////8FAAAABAAQAAscCWxhHNvQQLTTsIPqKdyyBAAAAAIAAwAAAAIAAwAAAAMAAwAAAAIAAwAAAAMAAwAAAAAAAwAAAAMAAwAAAAA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QLxOIn3GkW4k4p1/GGaMgREYXRhAAUAAAAAAk5hbWUADQAAAExpbmtEYXRhTGlzdAAQVmVyc2lvbgAAAAAACUxhc3RXcml0ZQCMkMHrkQEAAAABAP////9hAGEAAAAFX2lkABAAAAAElPUjl8fYtkG2KR1uljpMjQREYXRhAAUAAAAAAk5hbWUADQAAAExpbmtEYXRhTGlzdAAQVmVyc2lvbgABAAAACUxhc3RXcml0ZQCNkMHrkQEAAAACAP////9wAHAAAAAFX2lkABAAAAAEHAlsYRzb0EC007CD6incsgNEYXRhABYAAAACUGVyc29uYWxJZAABAAAAAAACTmFtZQALAAAAUGVyc29uYWxJZAAQVmVyc2lvbgAAAAAACUxhc3RXcml0ZQC1kM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CAP///////wUAAAAC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QBAwAAAAMA////////DgAGTGlua0RhdGFMaXN0XzEEAAAAAQAFAAAAAgAFAAAABAAFAAAAAgAFAAAABAAFAAAAAAD///////8FAAAAAAD///////8EAAIBAwAAAAQA////////DAAGUGVyc29uYWxJZF8wBAAAAAIABQAAAAM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69690810"/>
  <p:tag name="EMPOWERCHARTSPROPERTIES_B_LENGTH" val="24576"/>
  <p:tag name="DOWN_MIGRATION_INITIAL_LAYOUT_REQUIRED" val="9.2.99"/>
  <p:tag name="RUNTIME_ID" val="5b656af3-55a9-43eb-83d7-b6ab3b98c6b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/////wUAFgwAAAAAAAAAAAAAIAD///////////////8AAAD////////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Rk5IDqhVVGu9TYtBbl8GwEAAAAAAADAAAABAADAAAAAwADAAEA////////BQAAAAMAEAALC7Chjaz/5EG/ZHAng9mp+AQAAAABAAMAAAACAAMAAAABAAQAAQD///////8FAAAABAAQAAseL1YxDdd+Q5ZmNekgoXt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RGTkgOqFVUa71Ni0FuXwbAREYXRhAAUAAAAAAk5hbWUADQAAAExpbmtEYXRhTGlzdAAQVmVyc2lvbgABAAAACUxhc3RXcml0ZQBZkcHrkQEAAAABAP////9hAGEAAAAFX2lkABAAAAAEC7Chjaz/5EG/ZHAng9mp+AREYXRhAAUAAAAAAk5hbWUADQAAAExpbmtEYXRhTGlzdAAQVmVyc2lvbgAAAAAACUxhc3RXcml0ZQBZkcHrkQEAAAACAP////9wAHAAAAAFX2lkABAAAAAEHi9WMQ3XfkOWZjXpIKF7VANEYXRhABYAAAACUGVyc29uYWxJZAABAAAAAAACTmFtZQALAAAAUGVyc29uYWxJZAAQVmVyc2lvbgAAAAAACUxhc3RXcml0ZQBs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IBAwAAAAQA////////DAAGUGVyc29uYWxJZF8wBAAAAAIABQAAAAIABQAAAAEA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1543522"/>
  <p:tag name="EMPOWERCHARTSPROPERTIES_B_LENGTH" val="24576"/>
  <p:tag name="DOWN_MIGRATION_INITIAL_LAYOUT_REQUIRED" val="9.2.99"/>
  <p:tag name="RUNTIME_ID" val="87dadac5-620e-4afc-a396-883f97dea3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MAAAAAAAAAAwAAAAMAAAAA/////wUA/gsAAAAAAAAAAAAAIAD///////////////8AAAD///////////////8DAAAABA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2XQSLt2agNPuM3lvYwefBIEAAAAAAADAAAABAADAAAAAwADAAAAAAD///////8DAAAAAAD///////8DAAEA////////BQAAAAMAEAALjZ5p+21QkEe++Q73ztXq/gQAAAABAAMAAAACAAMAAAABAAQAAQD///////8FAAAABAAQAAsSjIOXJyZ8SZVq713c+8R/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ZdBIu3ZqA0+4zeW9jB58EgREYXRhAAUAAAAAAk5hbWUADQAAAExpbmtEYXRhTGlzdAAQVmVyc2lvbgABAAAACUxhc3RXcml0ZQDakMHrkQEAAAABAP////9hAGEAAAAFX2lkABAAAAAEjZ5p+21QkEe++Q73ztXq/gREYXRhAAUAAAAAAk5hbWUADQAAAExpbmtEYXRhTGlzdAAQVmVyc2lvbgAAAAAACUxhc3RXcml0ZQDZkMHrkQEAAAACAP////9wAHAAAAAFX2lkABAAAAAEEoyDlycmfEmVau9d3PvEfwNEYXRhABYAAAACUGVyc29uYWxJZAABAAAAAAACTmFtZQALAAAAUGVyc29uYWxJZAAQVmVyc2lvbgAAAAAACUxhc3RXcml0ZQDxkM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KCwAAAAAAAAAAAAAgAf///////////////wAAAP///////////////wUAAAADAP///////wUAAAACAP///////wUAAAAC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YBAwAAAAQA////////DAAGUGVyc29uYWxJZF8wBAAAAAIABQAAAAIABQAAAAEABQAAAAIA////////BQAAAAIA////////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0279159"/>
  <p:tag name="EMPOWERCHARTSPROPERTIES_B_LENGTH" val="24576"/>
  <p:tag name="DOWN_MIGRATION_INITIAL_LAYOUT_REQUIRED" val="9.2.99"/>
  <p:tag name="RUNTIME_ID" val="48a9990d-c6bf-4136-adb1-81aa0b310bd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+s4AicNM31JqaRUdX+geQUEAAAAAAADAAAAAAADAAAABAADAAAAAAD///////8DAAAAAAD///////8DAAEA////////BQAAAAMAEAAL2v5hrC1Bf0O03o2AQ7UVUwQAAAABAAMAAAAEAAMAAAABAAQAAQD///////8FAAAABAAQAAtSH4tqPAbfT7DVJ42ZjUu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6zgCJw0zfUmppFR1f6B5BQREYXRhAAUAAAAAAk5hbWUADQAAAExpbmtEYXRhTGlzdAAQVmVyc2lvbgABAAAACUxhc3RXcml0ZQC2bOHDjwEAAAABAP////9hAGEAAAAFX2lkABAAAAAE2v5hrC1Bf0O03o2AQ7UVUwREYXRhAAUAAAAAAk5hbWUADQAAAExpbmtEYXRhTGlzdAAQVmVyc2lvbgAAAAAACUxhc3RXcml0ZQCUbOHDjwEAAAACAP////9wAHAAAAAFX2lkABAAAAAEUh+LajwG30+w1SeNmY1LhgNEYXRhABYAAAACUGVyc29uYWxJZAABAAAAAAACTmFtZQALAAAAUGVyc29uYWxJZAAQVmVyc2lvbgAAAAAACUxhc3RXcml0ZQDNbOHD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C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AFAAAABAAFAAAAAAAFAAAABAADAAEBAwAAAAMA////////DgAGTGlua0RhdGFMaXN0XzAEAAAAAQAFAAAAAAAFAAAAAgAEAAQBAwAAAAQA////////DAAGUGVyc29uYWxJZF8wBAAAAAIABQAAAAIABQAAAAEABQAAAAIA////////BQAAAAI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25750816958870"/>
  <p:tag name="EMPOWERCHARTSPROPERTIES_B_LENGTH" val="24576"/>
  <p:tag name="DOWN_MIGRATION_INITIAL_LAYOUT_REQUIRED" val="9.2.99"/>
  <p:tag name="RUNTIME_ID" val="85dcdc83-010f-41ae-a9c9-ddd4d28839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/////wUACgw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wq0TCom1IRKiTSxBcEYK88EAAAAAAADAAAABAADAAAAAwADAAEA////////BQAAAAMAEAALBDRzmHZPXE2Sz6CxAZ2wSQQAAAABAAMAAAACAAMAAAABAAQAAgD///////8FAAAABAAQAAsbEXIVopZpSJAiny9WDF3ABA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CrRMKibUhEqJNLEFwRgrzwREYXRhAAUAAAAAAk5hbWUADQAAAExpbmtEYXRhTGlzdAAQVmVyc2lvbgAAAAAACUxhc3RXcml0ZQAYkcHrkQEAAAABAP////9hAGEAAAAFX2lkABAAAAAEBDRzmHZPXE2Sz6CxAZ2wSQREYXRhAAUAAAAAAk5hbWUADQAAAExpbmtEYXRhTGlzdAAQVmVyc2lvbgABAAAACUxhc3RXcml0ZQAZkcHrkQEAAAACAP////9wAHAAAAAFX2lkABAAAAAEGxFyFaKWaUiQIp8vVgxdwANEYXRhABYAAAACUGVyc29uYWxJZAABAAAAAAACTmFtZQALAAAAUGVyc29uYWxJZAAQVmVyc2lvbgAAAAAACUxhc3RXcml0ZQA3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EBAwAAAAMA////////DgAGTGlua0RhdGFMaXN0XzEEAAAAAQAFAAAAAgAFAAAABAAEAAQBAwAAAAQA////////DAAGUGVyc29uYWxJZF8wBAAAAAIABQAAAAMABQAAAAEA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0976212"/>
  <p:tag name="EMPOWERCHARTSPROPERTIES_B_LENGTH" val="24576"/>
  <p:tag name="DOWN_MIGRATION_INITIAL_LAYOUT_REQUIRED" val="9.2.99"/>
  <p:tag name="RUNTIME_ID" val="dd6b38d5-1f94-4c18-bbaf-c9cde52d7b2f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MAAAAAAAAAAwAAAAMAAAAA/////wUAzgsAAAAAAAAAAAAAIAD///////////////8AAAD///////////////8DAAAABA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1sbIyPyvwZEgSXTuJSh5o8EAAAAAAADAAAABAADAAAAAwADAAMA////////BQAAAAMAEAALtwGsXb9ocEaPURHW5AekfQQAAAABAAMAAAACAAMAAAABAAMAAAAEAP///////wMAAAAEAP///////wQABQD///////8FAAAABAAQAAvkQ/0UcllZQ4OWiKOuvX+gBAAAAAIAAwAAAAAAAwAAAAIAAwAAAAAAAwAAAAMAAwAAAAA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WxsjI/K/BkSBJdO4lKHmjwREYXRhAAUAAAAAAk5hbWUADQAAAExpbmtEYXRhTGlzdAAQVmVyc2lvbgABAAAACUxhc3RXcml0ZQCokcHrkQEAAAABAP////9hAGEAAAAFX2lkABAAAAAEtwGsXb9ocEaPURHW5AekfQREYXRhAAUAAAAAAk5hbWUADQAAAExpbmtEYXRhTGlzdAAQVmVyc2lvbgAAAAAACUxhc3RXcml0ZQCUkcHrkQEAAAACAP////9wAHAAAAAFX2lkABAAAAAE5EP9FHJZWUODloijrr1/oANEYXRhABYAAAACUGVyc29uYWxJZAABAAAAAAACTmFtZQALAAAAUGVyc29uYWxJZAAQVmVyc2lvbgAAAAAACUxhc3RXcml0ZQC9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MBAwAAAAMA////////DgAGTGlua0RhdGFMaXN0XzAEAAAAAQAFAAAAAAAFAAAAAgAFAAAAAAD///////8FAAAAAAD///////8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2343667"/>
  <p:tag name="EMPOWERCHARTSPROPERTIES_B_LENGTH" val="24576"/>
  <p:tag name="DOWN_MIGRATION_INITIAL_LAYOUT_REQUIRED" val="9.2.99"/>
  <p:tag name="RUNTIME_ID" val="992fb4c9-a996-433e-ace4-4ae61fe0c6e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/////wUAtgsAAAAAAAAAAAAAIAD///////////////8AAAD///////////////8DAAAAAgD///////8DAAAAAgD///////8DAAAAAwD///////8DAAAAAwD///////8DAAAAAwD///////8DAAAAAw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7WLUVQrsrBBoFGjvJkv7tUEAAAAAAADAAAAAAADAAAAAwADAAAAAAADAAAAAwADAAgA////////BQAAAAMAEAALB6eeWw2Tmkm9wWYVsaBHPgQAAAABAAMAAAACAAMAAAAEAAMAAAACAP///////wMAAAAAAP///////wMAAAAAAP///////wMAAAAAAP///////wMAAAAAAP///////wMAAAAAAP///////wMAAAAAAP///////wQAAQD///////8FAAAABAAQAAtJ3o3m7W+BQaKMjfcLyz8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tYtRVCuysEGgUaO8mS/u1QREYXRhAAUAAAAAAk5hbWUADQAAAExpbmtEYXRhTGlzdAAQVmVyc2lvbgAAAAAACUxhc3RXcml0ZQDnkcHrkQEAAAABAP////9hAGEAAAAFX2lkABAAAAAEB6eeWw2Tmkm9wWYVsaBHPgREYXRhAAUAAAAAAk5hbWUADQAAAExpbmtEYXRhTGlzdAAQVmVyc2lvbgABAAAACUxhc3RXcml0ZQDpkcHrkQEAAAACAP////9wAHAAAAAFX2lkABAAAAAESd6N5u1vgUGijI33C8s/CANEYXRhABYAAAACUGVyc29uYWxJZAABAAAAAAACTmFtZQALAAAAUGVyc29uYWxJZAAQVmVyc2lvbgAAAAAACUxhc3RXcml0ZQD9kcHr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mCwAAAAAAAAAAAAAgAf///////////////wAAAP///////////////wUAAAACAP///////wUAAAACAP///////wUAAAADAP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gBAwAAAAMA////////DgAGTGlua0RhdGFMaXN0XzEEAAAAAQAFAAAAAgAFAAAABAAFAAAAAgAFAAAABAAFAAAAAAAFAAAABAAFAAAAAAD///////8FAAAAAAD///////8FAAAAAAD///////8FAAAAAAD///////8FAAAAAAD///////8EAAMBAwAAAAQA////////DAAGUGVyc29uYWxJZF8wBAAAAAIABQAAAAMABQAAAAEABQAAAAMA////////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8340172962455"/>
  <p:tag name="EMPOWERCHARTSPROPERTIES_B_LENGTH" val="24576"/>
  <p:tag name="DOWN_MIGRATION_INITIAL_LAYOUT_REQUIRED" val="9.2.99"/>
  <p:tag name="RUNTIME_ID" val="5f0a7bbe-b23c-42f9-aff9-77db7bd45de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3b4a9a-95d0-4b2c-ad9b-b8226bb3cf9c"/>
  <p:tag name="MIO_GUID" val="9d525ab3-ddf5-494f-b521-0107fe0a605b"/>
  <p:tag name="MIO_UPDATE" val="True"/>
  <p:tag name="MIO_VERSION" val="27.05.2024 16:50:16"/>
  <p:tag name="MIO_DBID" val="B8FCB12D-AF03-49EB-9F79-BB019BE99E1E"/>
  <p:tag name="MIO_LASTDOWNLOADED" val="24.06.2025 13:51:53.854"/>
  <p:tag name="MIO_OBJECTNAME" val="_Subheading"/>
  <p:tag name="MIO_CONTENTTAG" val="S23kl13Yp0mzi9a4WjVfZA=="/>
  <p:tag name="MIO_LASTEDITORNAME" val="Georgina DEMO"/>
  <p:tag name="RUNTIME_ID" val="ff2d7330-1426-4aa4-a934-721927172c4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90b758d-50e1-447c-8cb6-dc359af65c9a"/>
  <p:tag name="MIO_EKGUID" val="a1536b8b-9b24-4e7a-9d37-6955579de679"/>
  <p:tag name="MIO_UPDATE" val="True"/>
  <p:tag name="MIO_VERSION" val="23.06.2025 10:33:17"/>
  <p:tag name="MIO_DBID" val="b8fcb12d-af03-49eb-9f79-bb019be99e1e"/>
  <p:tag name="MIO_LASTDOWNLOADED" val="19.08.2025 11:07:04"/>
  <p:tag name="MIO_OBJECTNAME" val="empower tools that can help with branding | 2 of 4"/>
  <p:tag name="MIO_LASTEDITORNAME" val="Georgina DEM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3fb4826-a558-4613-a4ba-a171b646c515"/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MAAAAAAAAAAwAAAAMAAAAA/////wUA/gsAAAAAAAAAAAAAIAD///////////////8AAAD////////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y6XRGpAeDlGq6Rz2Twl9YUEAAAAAAADAAAABAADAAAAAwADAAIA////////BQAAAAMAEAAL8Y8EoUZA4EOSx+20iYCGzwQAAAABAAMAAAACAAMAAAABAAMAAAAEAP///////wQAAgD///////8FAAAABAAQAAtZQsUHK3huT4Vo8uFsHhdK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LpdEakB4OUarpHPZPCX1hQREYXRhAAUAAAAAAk5hbWUADQAAAExpbmtEYXRhTGlzdAAQVmVyc2lvbgABAAAACUxhc3RXcml0ZQAG3RtVkAEAAAABAP////9hAGEAAAAFX2lkABAAAAAE8Y8EoUZA4EOSx+20iYCGzwREYXRhAAUAAAAAAk5hbWUADQAAAExpbmtEYXRhTGlzdAAQVmVyc2lvbgAAAAAACUxhc3RXcml0ZQAB3RtVkAEAAAACAP////9wAHAAAAAFX2lkABAAAAAEWULFByt4bk+FaPLhbB4XSgNEYXRhABYAAAACUGVyc29uYWxJZAABAAAAAAACTmFtZQALAAAAUGVyc29uYWxJZAAQVmVyc2lvbgAAAAAACUxhc3RXcml0ZQAk3RtV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iCwAAAAAAAAAAAAAgAf///////////////wAAAP///////////////wUAAAADAP///////wUAAAAD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IBAwAAAAMA////////DgAGTGlua0RhdGFMaXN0XzAEAAAAAQAFAAAAAAAFAAAAAgAFAAAAAAAFAAAABAAEAAUBAwAAAAQA////////DAAGUGVyc29uYWxJZF8wBAAAAAIABQAAAAIABQAAAAEABQAAAAMA////////BQAAAAAA////////BQAAAAAA////////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550116078681560"/>
  <p:tag name="EMPOWERCHARTSPROPERTIES_B_LENGTH" val="24576"/>
  <p:tag name="DOWN_MIGRATION_INITIAL_LAYOUT_REQUIRED" val="9.2.99"/>
  <p:tag name="RUNTIME_ID" val="8d91d865-4d2a-40f8-b891-c57ed498f581"/>
  <p:tag name="MIO_EKGUID" val="02581bcd-d927-44cb-b92c-a4195f7fdc1b"/>
  <p:tag name="MIO_UPDATE" val="True"/>
  <p:tag name="MIO_VERSION" val="04.11.2024 15:37:03"/>
  <p:tag name="MIO_DBID" val="B8FCB12D-AF03-49EB-9F79-BB019BE99E1E"/>
  <p:tag name="MIO_LASTDOWNLOADED" val="09.06.2025 16:06:52.305"/>
  <p:tag name="MIO_OBJECTNAME" val="Banner Box 4 - Orange"/>
  <p:tag name="MIO_CONTENTTAG" val="1TdWDIsV206NpfRW5HPoWQ=="/>
  <p:tag name="MIO_LASTEDITORNAME" val="Georgina DEMO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868dfeb-ba6b-4398-9415-95f32049131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f2d7330-1426-4aa4-a934-721927172c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6a3364b-6ec0-4d71-a5f2-907547e43e17"/>
  <p:tag name="MIO_EKGUID" val="fee61495-3914-4066-ae0d-cd41f2784834"/>
  <p:tag name="MIO_UPDATE" val="True"/>
  <p:tag name="MIO_VERSION" val="13.06.2024 12:32:24"/>
  <p:tag name="MIO_DBID" val="B8FCB12D-AF03-49EB-9F79-BB019BE99E1E"/>
  <p:tag name="MIO_LASTDOWNLOADED" val="09.06.2025 13:55:34.125"/>
  <p:tag name="MIO_OBJECTNAME" val="Key Message Arrow"/>
  <p:tag name="MIO_CONTENTTAG" val="XmaLaih3eE2jYGYkzgSsng=="/>
  <p:tag name="MIO_LASTEDITORNAME" val="Georgina DEMO"/>
</p:tagLst>
</file>

<file path=ppt/theme/theme1.xml><?xml version="1.0" encoding="utf-8"?>
<a:theme xmlns:a="http://schemas.openxmlformats.org/drawingml/2006/main" name="empower express">
  <a:themeElements>
    <a:clrScheme name="Empower">
      <a:dk1>
        <a:srgbClr val="3C3C3C"/>
      </a:dk1>
      <a:lt1>
        <a:sysClr val="window" lastClr="FFFFFF"/>
      </a:lt1>
      <a:dk2>
        <a:srgbClr val="00316C"/>
      </a:dk2>
      <a:lt2>
        <a:srgbClr val="E3E3E3"/>
      </a:lt2>
      <a:accent1>
        <a:srgbClr val="00316C"/>
      </a:accent1>
      <a:accent2>
        <a:srgbClr val="00B8FF"/>
      </a:accent2>
      <a:accent3>
        <a:srgbClr val="538FFF"/>
      </a:accent3>
      <a:accent4>
        <a:srgbClr val="F07900"/>
      </a:accent4>
      <a:accent5>
        <a:srgbClr val="E24F03"/>
      </a:accent5>
      <a:accent6>
        <a:srgbClr val="00BF35"/>
      </a:accent6>
      <a:hlink>
        <a:srgbClr val="00B8FF"/>
      </a:hlink>
      <a:folHlink>
        <a:srgbClr val="66D4FF"/>
      </a:folHlink>
    </a:clrScheme>
    <a:fontScheme name="empower">
      <a:majorFont>
        <a:latin typeface="Segoe UI Semibold"/>
        <a:ea typeface="Segoe UI Semibold"/>
        <a:cs typeface="Segoe UI Semibold"/>
      </a:majorFont>
      <a:minorFont>
        <a:latin typeface="Segoe UI Semilight"/>
        <a:ea typeface="Segoe UI Light"/>
        <a:cs typeface="Segoe UI Light"/>
      </a:minorFont>
    </a:fontScheme>
    <a:fmtScheme name="empower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noFill/>
          <a:prstDash val="solid"/>
        </a:ln>
        <a:effectLst/>
      </a:spPr>
      <a:bodyPr lIns="90000" tIns="46800" rIns="90000" bIns="46800" rtlCol="0" anchor="ctr"/>
      <a:lstStyle>
        <a:defPPr algn="ctr" defTabSz="486000">
          <a:lnSpc>
            <a:spcPct val="100000"/>
          </a:lnSpc>
          <a:spcBef>
            <a:spcPts val="200"/>
          </a:spcBef>
          <a:spcAft>
            <a:spcPts val="200"/>
          </a:spcAft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200"/>
          </a:spcBef>
          <a:spcAft>
            <a:spcPts val="200"/>
          </a:spcAft>
          <a:defRPr sz="1400" b="0" i="0" u="none" dirty="0" err="1"/>
        </a:defPPr>
      </a:lstStyle>
    </a:txDef>
  </a:objectDefaults>
  <a:extraClrSchemeLst/>
  <a:custClrLst>
    <a:custClr name="Custom Color 1">
      <a:srgbClr val="335A89"/>
    </a:custClr>
    <a:custClr name="Custom Color 2">
      <a:srgbClr val="33C6FF"/>
    </a:custClr>
    <a:custClr name="Custom Color 3">
      <a:srgbClr val="75A5FF"/>
    </a:custClr>
    <a:custClr name="Custom Color 4">
      <a:srgbClr val="F39433"/>
    </a:custClr>
    <a:custClr name="Custom Color 5">
      <a:srgbClr val="E87235"/>
    </a:custClr>
    <a:custClr name="Custom Color 6">
      <a:srgbClr val="33CC5D"/>
    </a:custClr>
    <a:custClr name="Custom Color 7">
      <a:srgbClr val="C1C1C1"/>
    </a:custClr>
    <a:custClr name="Custom Color 8">
      <a:srgbClr val="002551"/>
    </a:custClr>
    <a:custClr name="Custom Color 9">
      <a:srgbClr val="008ABF"/>
    </a:custClr>
    <a:custClr name="Custom Color 10">
      <a:srgbClr val="0058FD"/>
    </a:custClr>
    <a:custClr name="Custom Color 11">
      <a:srgbClr val="6683A7"/>
    </a:custClr>
    <a:custClr name="Custom Color 12">
      <a:srgbClr val="66D4FF"/>
    </a:custClr>
    <a:custClr name="Custom Color 13">
      <a:srgbClr val="98BCFF"/>
    </a:custClr>
    <a:custClr name="Custom Color 14">
      <a:srgbClr val="F6AF66"/>
    </a:custClr>
    <a:custClr name="Custom Color 15">
      <a:srgbClr val="EE9568"/>
    </a:custClr>
    <a:custClr name="Custom Color 16">
      <a:srgbClr val="66D986"/>
    </a:custClr>
    <a:custClr name="Custom Color 17">
      <a:srgbClr val="D0D0D0"/>
    </a:custClr>
    <a:custClr name="Custom Color 18">
      <a:srgbClr val="001836"/>
    </a:custClr>
    <a:custClr name="Custom Color 19">
      <a:srgbClr val="005C7F"/>
    </a:custClr>
    <a:custClr name="Custom Color 20">
      <a:srgbClr val="003BA9"/>
    </a:custClr>
    <a:custClr name="Custom Color 21">
      <a:srgbClr val="99ADC4"/>
    </a:custClr>
    <a:custClr name="Custom Color 22">
      <a:srgbClr val="99E3FF"/>
    </a:custClr>
    <a:custClr name="Custom Color 23">
      <a:srgbClr val="BAD2FF"/>
    </a:custClr>
    <a:custClr name="Custom Color 24">
      <a:srgbClr val="F9C999"/>
    </a:custClr>
    <a:custClr name="Custom Color 25">
      <a:srgbClr val="F3B99A"/>
    </a:custClr>
    <a:custClr name="Custom Color 26">
      <a:srgbClr val="99E5AE"/>
    </a:custClr>
    <a:custClr name="Custom Color 27">
      <a:srgbClr val="E0E0E0"/>
    </a:custClr>
    <a:custClr name="Custom Color 28">
      <a:srgbClr val="B45B00"/>
    </a:custClr>
    <a:custClr name="Custom Color 29">
      <a:srgbClr val="A93B02"/>
    </a:custClr>
    <a:custClr name="Custom Color 30">
      <a:srgbClr val="008F28"/>
    </a:custClr>
    <a:custClr name="Custom Color 31">
      <a:srgbClr val="CCD6E2"/>
    </a:custClr>
    <a:custClr name="Custom Color 32">
      <a:srgbClr val="CCF1FF"/>
    </a:custClr>
    <a:custClr name="Custom Color 33">
      <a:srgbClr val="DDE9FF"/>
    </a:custClr>
    <a:custClr name="Custom Color 34">
      <a:srgbClr val="FCE4CC"/>
    </a:custClr>
    <a:custClr name="Custom Color 35">
      <a:srgbClr val="F9DCCD"/>
    </a:custClr>
    <a:custClr name="Custom Color 36">
      <a:srgbClr val="CCF2D7"/>
    </a:custClr>
    <a:custClr name="Custom Color 37">
      <a:srgbClr val="EFEFEF"/>
    </a:custClr>
    <a:custClr name="Custom Color 38">
      <a:srgbClr val="783C00"/>
    </a:custClr>
    <a:custClr name="Custom Color 39">
      <a:srgbClr val="712701"/>
    </a:custClr>
    <a:custClr name="Custom Color 40">
      <a:srgbClr val="00601A"/>
    </a:custClr>
    <a:custClr name="Custom Color 41">
      <a:srgbClr val="E5EAF0"/>
    </a:custClr>
    <a:custClr name="Custom Color 42">
      <a:srgbClr val="E5F8FF"/>
    </a:custClr>
    <a:custClr name="Custom Color 43">
      <a:srgbClr val="EDF4FF"/>
    </a:custClr>
    <a:custClr name="Custom Color 44">
      <a:srgbClr val="FDF1E5"/>
    </a:custClr>
    <a:custClr name="Custom Color 45">
      <a:srgbClr val="FCEDE5"/>
    </a:custClr>
    <a:custClr name="Custom Color 46">
      <a:srgbClr val="E5F8EA"/>
    </a:custClr>
    <a:custClr name="Custom Color 47">
      <a:srgbClr val="F7F7F7"/>
    </a:custClr>
    <a:custClr name="Custom Color 48">
      <a:srgbClr val="8A8A8A"/>
    </a:custClr>
    <a:custClr name="Custom Color 49">
      <a:srgbClr val="727272"/>
    </a:custClr>
    <a:custClr name="Custom Color 50">
      <a:srgbClr val="EDFCFF"/>
    </a:custClr>
  </a:custClrLst>
  <a:extLst>
    <a:ext uri="{05A4C25C-085E-4340-85A3-A5531E510DB2}">
      <thm15:themeFamily xmlns:thm15="http://schemas.microsoft.com/office/thememl/2012/main" name="empower blue 2023" id="{D94AD6F8-FC6A-4154-B559-59D30FF9DF35}" vid="{AAB2A20D-9137-40BE-B406-48FE8FCBFBA4}"/>
    </a:ext>
  </a:extLst>
</a:theme>
</file>

<file path=ppt/theme/theme2.xml><?xml version="1.0" encoding="utf-8"?>
<a:theme xmlns:a="http://schemas.openxmlformats.org/drawingml/2006/main" name="empower express">
  <a:themeElements>
    <a:clrScheme name="Empower">
      <a:dk1>
        <a:srgbClr val="3C3C3C"/>
      </a:dk1>
      <a:lt1>
        <a:sysClr val="window" lastClr="FFFFFF"/>
      </a:lt1>
      <a:dk2>
        <a:srgbClr val="00316C"/>
      </a:dk2>
      <a:lt2>
        <a:srgbClr val="E3E3E3"/>
      </a:lt2>
      <a:accent1>
        <a:srgbClr val="00316C"/>
      </a:accent1>
      <a:accent2>
        <a:srgbClr val="00B8FF"/>
      </a:accent2>
      <a:accent3>
        <a:srgbClr val="538FFF"/>
      </a:accent3>
      <a:accent4>
        <a:srgbClr val="F07900"/>
      </a:accent4>
      <a:accent5>
        <a:srgbClr val="E24F03"/>
      </a:accent5>
      <a:accent6>
        <a:srgbClr val="00BF35"/>
      </a:accent6>
      <a:hlink>
        <a:srgbClr val="00B8FF"/>
      </a:hlink>
      <a:folHlink>
        <a:srgbClr val="66D4FF"/>
      </a:folHlink>
    </a:clrScheme>
    <a:fontScheme name="empower">
      <a:majorFont>
        <a:latin typeface="Segoe UI Semibold"/>
        <a:ea typeface="Segoe UI Semibold"/>
        <a:cs typeface="Segoe UI Semibold"/>
      </a:majorFont>
      <a:minorFont>
        <a:latin typeface="Segoe UI Semilight"/>
        <a:ea typeface="Segoe UI Light"/>
        <a:cs typeface="Segoe UI Light"/>
      </a:minorFont>
    </a:fontScheme>
    <a:fmtScheme name="empower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noFill/>
          <a:prstDash val="solid"/>
        </a:ln>
        <a:effectLst/>
      </a:spPr>
      <a:bodyPr lIns="90000" tIns="46800" rIns="90000" bIns="46800" rtlCol="0" anchor="ctr"/>
      <a:lstStyle>
        <a:defPPr algn="ctr" defTabSz="486000">
          <a:lnSpc>
            <a:spcPct val="100000"/>
          </a:lnSpc>
          <a:spcBef>
            <a:spcPts val="200"/>
          </a:spcBef>
          <a:spcAft>
            <a:spcPts val="200"/>
          </a:spcAft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200"/>
          </a:spcBef>
          <a:spcAft>
            <a:spcPts val="200"/>
          </a:spcAft>
          <a:defRPr sz="1400" b="0" i="0" u="none" dirty="0" err="1"/>
        </a:defPPr>
      </a:lstStyle>
    </a:txDef>
  </a:objectDefaults>
  <a:extraClrSchemeLst/>
  <a:custClrLst>
    <a:custClr name="Custom Color 1">
      <a:srgbClr val="335A89"/>
    </a:custClr>
    <a:custClr name="Custom Color 2">
      <a:srgbClr val="33C6FF"/>
    </a:custClr>
    <a:custClr name="Custom Color 3">
      <a:srgbClr val="75A5FF"/>
    </a:custClr>
    <a:custClr name="Custom Color 4">
      <a:srgbClr val="F39433"/>
    </a:custClr>
    <a:custClr name="Custom Color 5">
      <a:srgbClr val="E87235"/>
    </a:custClr>
    <a:custClr name="Custom Color 6">
      <a:srgbClr val="33CC5D"/>
    </a:custClr>
    <a:custClr name="Custom Color 7">
      <a:srgbClr val="C1C1C1"/>
    </a:custClr>
    <a:custClr name="Custom Color 8">
      <a:srgbClr val="002551"/>
    </a:custClr>
    <a:custClr name="Custom Color 9">
      <a:srgbClr val="008ABF"/>
    </a:custClr>
    <a:custClr name="Custom Color 10">
      <a:srgbClr val="0058FD"/>
    </a:custClr>
    <a:custClr name="Custom Color 11">
      <a:srgbClr val="6683A7"/>
    </a:custClr>
    <a:custClr name="Custom Color 12">
      <a:srgbClr val="66D4FF"/>
    </a:custClr>
    <a:custClr name="Custom Color 13">
      <a:srgbClr val="98BCFF"/>
    </a:custClr>
    <a:custClr name="Custom Color 14">
      <a:srgbClr val="F6AF66"/>
    </a:custClr>
    <a:custClr name="Custom Color 15">
      <a:srgbClr val="EE9568"/>
    </a:custClr>
    <a:custClr name="Custom Color 16">
      <a:srgbClr val="66D986"/>
    </a:custClr>
    <a:custClr name="Custom Color 17">
      <a:srgbClr val="D0D0D0"/>
    </a:custClr>
    <a:custClr name="Custom Color 18">
      <a:srgbClr val="001836"/>
    </a:custClr>
    <a:custClr name="Custom Color 19">
      <a:srgbClr val="005C7F"/>
    </a:custClr>
    <a:custClr name="Custom Color 20">
      <a:srgbClr val="003BA9"/>
    </a:custClr>
    <a:custClr name="Custom Color 21">
      <a:srgbClr val="99ADC4"/>
    </a:custClr>
    <a:custClr name="Custom Color 22">
      <a:srgbClr val="99E3FF"/>
    </a:custClr>
    <a:custClr name="Custom Color 23">
      <a:srgbClr val="BAD2FF"/>
    </a:custClr>
    <a:custClr name="Custom Color 24">
      <a:srgbClr val="F9C999"/>
    </a:custClr>
    <a:custClr name="Custom Color 25">
      <a:srgbClr val="F3B99A"/>
    </a:custClr>
    <a:custClr name="Custom Color 26">
      <a:srgbClr val="99E5AE"/>
    </a:custClr>
    <a:custClr name="Custom Color 27">
      <a:srgbClr val="E0E0E0"/>
    </a:custClr>
    <a:custClr name="Custom Color 28">
      <a:srgbClr val="B45B00"/>
    </a:custClr>
    <a:custClr name="Custom Color 29">
      <a:srgbClr val="A93B02"/>
    </a:custClr>
    <a:custClr name="Custom Color 30">
      <a:srgbClr val="008F28"/>
    </a:custClr>
    <a:custClr name="Custom Color 31">
      <a:srgbClr val="CCD6E2"/>
    </a:custClr>
    <a:custClr name="Custom Color 32">
      <a:srgbClr val="CCF1FF"/>
    </a:custClr>
    <a:custClr name="Custom Color 33">
      <a:srgbClr val="DDE9FF"/>
    </a:custClr>
    <a:custClr name="Custom Color 34">
      <a:srgbClr val="FCE4CC"/>
    </a:custClr>
    <a:custClr name="Custom Color 35">
      <a:srgbClr val="F9DCCD"/>
    </a:custClr>
    <a:custClr name="Custom Color 36">
      <a:srgbClr val="CCF2D7"/>
    </a:custClr>
    <a:custClr name="Custom Color 37">
      <a:srgbClr val="EFEFEF"/>
    </a:custClr>
    <a:custClr name="Custom Color 38">
      <a:srgbClr val="783C00"/>
    </a:custClr>
    <a:custClr name="Custom Color 39">
      <a:srgbClr val="712701"/>
    </a:custClr>
    <a:custClr name="Custom Color 40">
      <a:srgbClr val="00601A"/>
    </a:custClr>
    <a:custClr name="Custom Color 41">
      <a:srgbClr val="E5EAF0"/>
    </a:custClr>
    <a:custClr name="Custom Color 42">
      <a:srgbClr val="E5F8FF"/>
    </a:custClr>
    <a:custClr name="Custom Color 43">
      <a:srgbClr val="EDF4FF"/>
    </a:custClr>
    <a:custClr name="Custom Color 44">
      <a:srgbClr val="FDF1E5"/>
    </a:custClr>
    <a:custClr name="Custom Color 45">
      <a:srgbClr val="FCEDE5"/>
    </a:custClr>
    <a:custClr name="Custom Color 46">
      <a:srgbClr val="E5F8EA"/>
    </a:custClr>
    <a:custClr name="Custom Color 47">
      <a:srgbClr val="F7F7F7"/>
    </a:custClr>
    <a:custClr name="Custom Color 48">
      <a:srgbClr val="8A8A8A"/>
    </a:custClr>
    <a:custClr name="Custom Color 49">
      <a:srgbClr val="727272"/>
    </a:custClr>
    <a:custClr name="Custom Color 50">
      <a:srgbClr val="EDFCFF"/>
    </a:custClr>
  </a:custClrLst>
  <a:extLst>
    <a:ext uri="{05A4C25C-085E-4340-85A3-A5531E510DB2}">
      <thm15:themeFamily xmlns:thm15="http://schemas.microsoft.com/office/thememl/2012/main" name="Default Theme.pptx" id="{879FE4D0-A15C-4D6E-8788-72FBCB3E4B23}" vid="{490D6537-950A-4DAE-A941-677D45D7E661}"/>
    </a:ext>
  </a:extLst>
</a:theme>
</file>

<file path=ppt/theme/theme3.xml><?xml version="1.0" encoding="utf-8"?>
<a:theme xmlns:a="http://schemas.openxmlformats.org/drawingml/2006/main" name="empower express">
  <a:themeElements>
    <a:clrScheme name="Empower">
      <a:dk1>
        <a:srgbClr val="3C3C3C"/>
      </a:dk1>
      <a:lt1>
        <a:sysClr val="window" lastClr="FFFFFF"/>
      </a:lt1>
      <a:dk2>
        <a:srgbClr val="00316C"/>
      </a:dk2>
      <a:lt2>
        <a:srgbClr val="E3E3E3"/>
      </a:lt2>
      <a:accent1>
        <a:srgbClr val="00316C"/>
      </a:accent1>
      <a:accent2>
        <a:srgbClr val="00B8FF"/>
      </a:accent2>
      <a:accent3>
        <a:srgbClr val="538FFF"/>
      </a:accent3>
      <a:accent4>
        <a:srgbClr val="F07900"/>
      </a:accent4>
      <a:accent5>
        <a:srgbClr val="E24F03"/>
      </a:accent5>
      <a:accent6>
        <a:srgbClr val="00BF35"/>
      </a:accent6>
      <a:hlink>
        <a:srgbClr val="00B8FF"/>
      </a:hlink>
      <a:folHlink>
        <a:srgbClr val="66D4FF"/>
      </a:folHlink>
    </a:clrScheme>
    <a:fontScheme name="empower">
      <a:majorFont>
        <a:latin typeface="Segoe UI Semibold"/>
        <a:ea typeface="Segoe UI Semibold"/>
        <a:cs typeface="Segoe UI Semibold"/>
      </a:majorFont>
      <a:minorFont>
        <a:latin typeface="Segoe UI Semilight"/>
        <a:ea typeface="Segoe UI Light"/>
        <a:cs typeface="Segoe UI Light"/>
      </a:minorFont>
    </a:fontScheme>
    <a:fmtScheme name="empower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noFill/>
          <a:prstDash val="solid"/>
        </a:ln>
        <a:effectLst/>
      </a:spPr>
      <a:bodyPr lIns="90000" tIns="46800" rIns="90000" bIns="46800" rtlCol="0" anchor="ctr"/>
      <a:lstStyle>
        <a:defPPr algn="ctr" defTabSz="486000">
          <a:lnSpc>
            <a:spcPct val="100000"/>
          </a:lnSpc>
          <a:spcBef>
            <a:spcPts val="200"/>
          </a:spcBef>
          <a:spcAft>
            <a:spcPts val="200"/>
          </a:spcAft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200"/>
          </a:spcBef>
          <a:spcAft>
            <a:spcPts val="200"/>
          </a:spcAft>
          <a:defRPr sz="1400" b="0" i="0" u="none" dirty="0" err="1"/>
        </a:defPPr>
      </a:lstStyle>
    </a:txDef>
  </a:objectDefaults>
  <a:extraClrSchemeLst/>
  <a:custClrLst>
    <a:custClr name="Custom Color 1">
      <a:srgbClr val="335A89"/>
    </a:custClr>
    <a:custClr name="Custom Color 2">
      <a:srgbClr val="33C6FF"/>
    </a:custClr>
    <a:custClr name="Custom Color 3">
      <a:srgbClr val="75A5FF"/>
    </a:custClr>
    <a:custClr name="Custom Color 4">
      <a:srgbClr val="F39433"/>
    </a:custClr>
    <a:custClr name="Custom Color 5">
      <a:srgbClr val="E87235"/>
    </a:custClr>
    <a:custClr name="Custom Color 6">
      <a:srgbClr val="33CC5D"/>
    </a:custClr>
    <a:custClr name="Custom Color 7">
      <a:srgbClr val="C1C1C1"/>
    </a:custClr>
    <a:custClr name="Custom Color 8">
      <a:srgbClr val="002551"/>
    </a:custClr>
    <a:custClr name="Custom Color 9">
      <a:srgbClr val="008ABF"/>
    </a:custClr>
    <a:custClr name="Custom Color 10">
      <a:srgbClr val="0058FD"/>
    </a:custClr>
    <a:custClr name="Custom Color 11">
      <a:srgbClr val="6683A7"/>
    </a:custClr>
    <a:custClr name="Custom Color 12">
      <a:srgbClr val="66D4FF"/>
    </a:custClr>
    <a:custClr name="Custom Color 13">
      <a:srgbClr val="98BCFF"/>
    </a:custClr>
    <a:custClr name="Custom Color 14">
      <a:srgbClr val="F6AF66"/>
    </a:custClr>
    <a:custClr name="Custom Color 15">
      <a:srgbClr val="EE9568"/>
    </a:custClr>
    <a:custClr name="Custom Color 16">
      <a:srgbClr val="66D986"/>
    </a:custClr>
    <a:custClr name="Custom Color 17">
      <a:srgbClr val="D0D0D0"/>
    </a:custClr>
    <a:custClr name="Custom Color 18">
      <a:srgbClr val="001836"/>
    </a:custClr>
    <a:custClr name="Custom Color 19">
      <a:srgbClr val="005C7F"/>
    </a:custClr>
    <a:custClr name="Custom Color 20">
      <a:srgbClr val="003BA9"/>
    </a:custClr>
    <a:custClr name="Custom Color 21">
      <a:srgbClr val="99ADC4"/>
    </a:custClr>
    <a:custClr name="Custom Color 22">
      <a:srgbClr val="99E3FF"/>
    </a:custClr>
    <a:custClr name="Custom Color 23">
      <a:srgbClr val="BAD2FF"/>
    </a:custClr>
    <a:custClr name="Custom Color 24">
      <a:srgbClr val="F9C999"/>
    </a:custClr>
    <a:custClr name="Custom Color 25">
      <a:srgbClr val="F3B99A"/>
    </a:custClr>
    <a:custClr name="Custom Color 26">
      <a:srgbClr val="99E5AE"/>
    </a:custClr>
    <a:custClr name="Custom Color 27">
      <a:srgbClr val="E0E0E0"/>
    </a:custClr>
    <a:custClr name="Custom Color 28">
      <a:srgbClr val="B45B00"/>
    </a:custClr>
    <a:custClr name="Custom Color 29">
      <a:srgbClr val="A93B02"/>
    </a:custClr>
    <a:custClr name="Custom Color 30">
      <a:srgbClr val="008F28"/>
    </a:custClr>
    <a:custClr name="Custom Color 31">
      <a:srgbClr val="CCD6E2"/>
    </a:custClr>
    <a:custClr name="Custom Color 32">
      <a:srgbClr val="CCF1FF"/>
    </a:custClr>
    <a:custClr name="Custom Color 33">
      <a:srgbClr val="DDE9FF"/>
    </a:custClr>
    <a:custClr name="Custom Color 34">
      <a:srgbClr val="FCE4CC"/>
    </a:custClr>
    <a:custClr name="Custom Color 35">
      <a:srgbClr val="F9DCCD"/>
    </a:custClr>
    <a:custClr name="Custom Color 36">
      <a:srgbClr val="CCF2D7"/>
    </a:custClr>
    <a:custClr name="Custom Color 37">
      <a:srgbClr val="EFEFEF"/>
    </a:custClr>
    <a:custClr name="Custom Color 38">
      <a:srgbClr val="783C00"/>
    </a:custClr>
    <a:custClr name="Custom Color 39">
      <a:srgbClr val="712701"/>
    </a:custClr>
    <a:custClr name="Custom Color 40">
      <a:srgbClr val="00601A"/>
    </a:custClr>
    <a:custClr name="Custom Color 41">
      <a:srgbClr val="E5EAF0"/>
    </a:custClr>
    <a:custClr name="Custom Color 42">
      <a:srgbClr val="E5F8FF"/>
    </a:custClr>
    <a:custClr name="Custom Color 43">
      <a:srgbClr val="EDF4FF"/>
    </a:custClr>
    <a:custClr name="Custom Color 44">
      <a:srgbClr val="FDF1E5"/>
    </a:custClr>
    <a:custClr name="Custom Color 45">
      <a:srgbClr val="FCEDE5"/>
    </a:custClr>
    <a:custClr name="Custom Color 46">
      <a:srgbClr val="E5F8EA"/>
    </a:custClr>
    <a:custClr name="Custom Color 47">
      <a:srgbClr val="F7F7F7"/>
    </a:custClr>
    <a:custClr name="Custom Color 48">
      <a:srgbClr val="8A8A8A"/>
    </a:custClr>
    <a:custClr name="Custom Color 49">
      <a:srgbClr val="727272"/>
    </a:custClr>
    <a:custClr name="Custom Color 50">
      <a:srgbClr val="EDFCFF"/>
    </a:custClr>
  </a:custClrLst>
  <a:extLst>
    <a:ext uri="{05A4C25C-085E-4340-85A3-A5531E510DB2}">
      <thm15:themeFamily xmlns:thm15="http://schemas.microsoft.com/office/thememl/2012/main" name="Default Theme.pptx" id="{1141D62A-AE26-41BA-97C6-08BA11848C4F}" vid="{EA2102BD-03F6-4B81-AB0C-5CC0C5929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7608E4F-ED40-4596-880A-AAEE511A361E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16a47-d9d6-430c-863f-c309e8140729">
      <Terms xmlns="http://schemas.microsoft.com/office/infopath/2007/PartnerControls"/>
    </lcf76f155ced4ddcb4097134ff3c332f>
    <TaxCatchAll xmlns="e8f9acd8-fb62-4995-a82a-24ec5031e4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9B7A738928449ADDD596720060256" ma:contentTypeVersion="21" ma:contentTypeDescription="Create a new document." ma:contentTypeScope="" ma:versionID="000884a3c69ff006db86ad685c25f81f">
  <xsd:schema xmlns:xsd="http://www.w3.org/2001/XMLSchema" xmlns:xs="http://www.w3.org/2001/XMLSchema" xmlns:p="http://schemas.microsoft.com/office/2006/metadata/properties" xmlns:ns2="6f016a47-d9d6-430c-863f-c309e8140729" xmlns:ns3="e8f9acd8-fb62-4995-a82a-24ec5031e480" targetNamespace="http://schemas.microsoft.com/office/2006/metadata/properties" ma:root="true" ma:fieldsID="0bbdf55f21164155c7a96befb6fbd8db" ns2:_="" ns3:_="">
    <xsd:import namespace="6f016a47-d9d6-430c-863f-c309e8140729"/>
    <xsd:import namespace="e8f9acd8-fb62-4995-a82a-24ec5031e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16a47-d9d6-430c-863f-c309e81407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a50ad6-ef49-41ed-9a30-1c034c54fb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9acd8-fb62-4995-a82a-24ec5031e48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83ed61b-adf1-4161-9a62-5a2b94527958}" ma:internalName="TaxCatchAll" ma:showField="CatchAllData" ma:web="e8f9acd8-fb62-4995-a82a-24ec5031e4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2CC91-213B-4CEF-9FD0-F290108A46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0A553-6313-48B0-A676-C6C06091A5E4}">
  <ds:schemaRefs>
    <ds:schemaRef ds:uri="6f016a47-d9d6-430c-863f-c309e8140729"/>
    <ds:schemaRef ds:uri="91e721af-9f87-451a-945b-28d867b530e3"/>
    <ds:schemaRef ds:uri="b4b0e703-4ab4-44f8-966d-9267eedce79c"/>
    <ds:schemaRef ds:uri="e8f9acd8-fb62-4995-a82a-24ec5031e4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F67403-0BF6-4429-A76B-D6959494B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16a47-d9d6-430c-863f-c309e8140729"/>
    <ds:schemaRef ds:uri="e8f9acd8-fb62-4995-a82a-24ec5031e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723</Words>
  <Application>Microsoft Office PowerPoint</Application>
  <PresentationFormat>Widescreen</PresentationFormat>
  <Paragraphs>165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ADLaM Display</vt:lpstr>
      <vt:lpstr>Aptos</vt:lpstr>
      <vt:lpstr>Arial</vt:lpstr>
      <vt:lpstr>Century Gothic</vt:lpstr>
      <vt:lpstr>Courier New</vt:lpstr>
      <vt:lpstr>Lato Light</vt:lpstr>
      <vt:lpstr>Segoe UI</vt:lpstr>
      <vt:lpstr>Segoe UI Light</vt:lpstr>
      <vt:lpstr>Segoe UI Semibold</vt:lpstr>
      <vt:lpstr>Segoe UI Semilight</vt:lpstr>
      <vt:lpstr>Symbol</vt:lpstr>
      <vt:lpstr>Times New Roman</vt:lpstr>
      <vt:lpstr>Wingdings</vt:lpstr>
      <vt:lpstr>empower express</vt:lpstr>
      <vt:lpstr>empower express</vt:lpstr>
      <vt:lpstr>empower express</vt:lpstr>
      <vt:lpstr>Branding concerns and issues</vt:lpstr>
      <vt:lpstr>How can I ensure users stay on brand and use the correct templates, fonts and colors?</vt:lpstr>
      <vt:lpstr>PowerPoint Presentation</vt:lpstr>
      <vt:lpstr>Four tools to protect and promote your brand</vt:lpstr>
      <vt:lpstr>empower tools that can help with branding | 1 of 4</vt:lpstr>
      <vt:lpstr>empower tools that can help with branding | 2 of 4</vt:lpstr>
      <vt:lpstr>empower tools that can help with branding | 3 of 4</vt:lpstr>
      <vt:lpstr>empower tools that can help with branding | 4 of 4</vt:lpstr>
      <vt:lpstr>PowerPoint Presentation</vt:lpstr>
      <vt:lpstr>PowerPoint Presentation</vt:lpstr>
      <vt:lpstr>Next steps for learning</vt:lpstr>
      <vt:lpstr>This slide is to test the design check tool</vt:lpstr>
      <vt:lpstr>This is a slide to test out ‘Apply formats’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Georgina</dc:creator>
  <cp:lastModifiedBy>Georgina Manzi</cp:lastModifiedBy>
  <cp:revision>3</cp:revision>
  <dcterms:created xsi:type="dcterms:W3CDTF">2024-07-31T16:06:49Z</dcterms:created>
  <dcterms:modified xsi:type="dcterms:W3CDTF">2025-08-19T11:32:02Z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0x010100AFF9B7A738928449ADDD596720060256</vt:lpwstr>
  </property>
</Properties>
</file>